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3" r:id="rId4"/>
  </p:sldMasterIdLst>
  <p:notesMasterIdLst>
    <p:notesMasterId r:id="rId7"/>
  </p:notesMasterIdLst>
  <p:sldIdLst>
    <p:sldId id="256" r:id="rId5"/>
    <p:sldId id="30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A6"/>
    <a:srgbClr val="0F2D52"/>
    <a:srgbClr val="86C23A"/>
    <a:srgbClr val="799B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9CCB55-315A-4414-9ACE-A2BBD8AB5EDE}" v="2" dt="2024-11-05T16:17:58.040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8776" autoAdjust="0"/>
  </p:normalViewPr>
  <p:slideViewPr>
    <p:cSldViewPr snapToGrid="0" snapToObjects="1">
      <p:cViewPr varScale="1">
        <p:scale>
          <a:sx n="60" d="100"/>
          <a:sy n="60" d="100"/>
        </p:scale>
        <p:origin x="14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1B1E1-005E-446B-94E3-EB2F43C9098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BA113-9072-4ADE-88D7-49CFACD09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55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BA113-9072-4ADE-88D7-49CFACD092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73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BA113-9072-4ADE-88D7-49CFACD092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21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054C-F567-9543-BF72-976612EE9E65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21BF-D3EF-204D-AD31-4EFB6B58E4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21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054C-F567-9543-BF72-976612EE9E65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21BF-D3EF-204D-AD31-4EFB6B58E4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205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054C-F567-9543-BF72-976612EE9E65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21BF-D3EF-204D-AD31-4EFB6B58E4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138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054C-F567-9543-BF72-976612EE9E65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21BF-D3EF-204D-AD31-4EFB6B58E4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769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054C-F567-9543-BF72-976612EE9E65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21BF-D3EF-204D-AD31-4EFB6B58E4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854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054C-F567-9543-BF72-976612EE9E65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21BF-D3EF-204D-AD31-4EFB6B58E4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70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054C-F567-9543-BF72-976612EE9E65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21BF-D3EF-204D-AD31-4EFB6B58E4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939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054C-F567-9543-BF72-976612EE9E65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21BF-D3EF-204D-AD31-4EFB6B58E4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38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054C-F567-9543-BF72-976612EE9E65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21BF-D3EF-204D-AD31-4EFB6B58E4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806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054C-F567-9543-BF72-976612EE9E65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21BF-D3EF-204D-AD31-4EFB6B58E4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873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054C-F567-9543-BF72-976612EE9E65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421BF-D3EF-204D-AD31-4EFB6B58E4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460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8054C-F567-9543-BF72-976612EE9E65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421BF-D3EF-204D-AD31-4EFB6B58E4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03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A person standing in front of a crowd&#10;&#10;Description automatically generated">
            <a:extLst>
              <a:ext uri="{FF2B5EF4-FFF2-40B4-BE49-F238E27FC236}">
                <a16:creationId xmlns:a16="http://schemas.microsoft.com/office/drawing/2014/main" id="{76C19411-7E67-BCC4-EEEE-040B506402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52" t="17859" r="9620" b="4896"/>
          <a:stretch/>
        </p:blipFill>
        <p:spPr>
          <a:xfrm>
            <a:off x="-283637" y="-74823"/>
            <a:ext cx="9427637" cy="6932823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191FC382-05FB-E81E-90DA-048739DC78BB}"/>
              </a:ext>
            </a:extLst>
          </p:cNvPr>
          <p:cNvSpPr/>
          <p:nvPr/>
        </p:nvSpPr>
        <p:spPr>
          <a:xfrm>
            <a:off x="-283636" y="-83418"/>
            <a:ext cx="9427636" cy="6941417"/>
          </a:xfrm>
          <a:prstGeom prst="rect">
            <a:avLst/>
          </a:prstGeom>
          <a:solidFill>
            <a:srgbClr val="0F2D52">
              <a:alpha val="75009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3413" y="2809851"/>
            <a:ext cx="8171513" cy="2387600"/>
          </a:xfrm>
        </p:spPr>
        <p:txBody>
          <a:bodyPr>
            <a:normAutofit/>
          </a:bodyPr>
          <a:lstStyle/>
          <a:p>
            <a:pPr algn="l"/>
            <a:r>
              <a:rPr lang="en-US" sz="5300" b="1" dirty="0">
                <a:solidFill>
                  <a:schemeClr val="bg1"/>
                </a:solidFill>
              </a:rPr>
              <a:t>Thriving Through Innovative Change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6866DEB-569C-D48D-1C4B-F0F0E108357A}"/>
              </a:ext>
            </a:extLst>
          </p:cNvPr>
          <p:cNvSpPr/>
          <p:nvPr/>
        </p:nvSpPr>
        <p:spPr>
          <a:xfrm>
            <a:off x="-1197734" y="5318871"/>
            <a:ext cx="8538692" cy="9402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413" y="5492514"/>
            <a:ext cx="6808922" cy="592975"/>
          </a:xfrm>
        </p:spPr>
        <p:txBody>
          <a:bodyPr anchor="ctr">
            <a:normAutofit fontScale="92500" lnSpcReduction="20000"/>
          </a:bodyPr>
          <a:lstStyle/>
          <a:p>
            <a:pPr algn="l">
              <a:lnSpc>
                <a:spcPct val="100000"/>
              </a:lnSpc>
            </a:pPr>
            <a:r>
              <a:rPr lang="en-US" b="1" dirty="0">
                <a:solidFill>
                  <a:srgbClr val="0F2D52"/>
                </a:solidFill>
              </a:rPr>
              <a:t>Lisa Cosgrove, MD</a:t>
            </a:r>
            <a:br>
              <a:rPr lang="en-US" sz="1800" b="1" dirty="0">
                <a:solidFill>
                  <a:srgbClr val="0F2D52"/>
                </a:solidFill>
              </a:rPr>
            </a:br>
            <a:r>
              <a:rPr lang="en-US" sz="1600" i="1" dirty="0">
                <a:solidFill>
                  <a:srgbClr val="0F2D52"/>
                </a:solidFill>
              </a:rPr>
              <a:t>President, Florida Medical Association </a:t>
            </a:r>
          </a:p>
        </p:txBody>
      </p:sp>
      <p:pic>
        <p:nvPicPr>
          <p:cNvPr id="51" name="Picture 50" descr="A black and white logo&#10;&#10;Description automatically generated">
            <a:extLst>
              <a:ext uri="{FF2B5EF4-FFF2-40B4-BE49-F238E27FC236}">
                <a16:creationId xmlns:a16="http://schemas.microsoft.com/office/drawing/2014/main" id="{F79F5EDA-C5E5-0481-EB80-3A91B8B4B7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413" y="277851"/>
            <a:ext cx="2373041" cy="940262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9E22C79A-50FA-719A-D8AA-B267A7448216}"/>
              </a:ext>
            </a:extLst>
          </p:cNvPr>
          <p:cNvSpPr/>
          <p:nvPr/>
        </p:nvSpPr>
        <p:spPr>
          <a:xfrm>
            <a:off x="-2514600" y="5318870"/>
            <a:ext cx="9855558" cy="99194"/>
          </a:xfrm>
          <a:prstGeom prst="rect">
            <a:avLst/>
          </a:prstGeom>
          <a:gradFill>
            <a:gsLst>
              <a:gs pos="0">
                <a:srgbClr val="0054A6"/>
              </a:gs>
              <a:gs pos="100000">
                <a:schemeClr val="accent2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/>
          <a:srcRect l="3940" t="9091" r="15152"/>
          <a:stretch/>
        </p:blipFill>
        <p:spPr bwMode="auto">
          <a:xfrm>
            <a:off x="20" y="0"/>
            <a:ext cx="9143980" cy="6857990"/>
          </a:xfrm>
          <a:prstGeom prst="rect">
            <a:avLst/>
          </a:prstGeom>
          <a:noFill/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191FC382-05FB-E81E-90DA-048739DC78BB}"/>
              </a:ext>
            </a:extLst>
          </p:cNvPr>
          <p:cNvSpPr/>
          <p:nvPr/>
        </p:nvSpPr>
        <p:spPr>
          <a:xfrm>
            <a:off x="20" y="-94066"/>
            <a:ext cx="9144000" cy="6858000"/>
          </a:xfrm>
          <a:prstGeom prst="rect">
            <a:avLst/>
          </a:prstGeom>
          <a:solidFill>
            <a:schemeClr val="bg2">
              <a:alpha val="88448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FB388D-5D55-1BCE-2AD6-F20688C07F8D}"/>
              </a:ext>
            </a:extLst>
          </p:cNvPr>
          <p:cNvSpPr/>
          <p:nvPr/>
        </p:nvSpPr>
        <p:spPr>
          <a:xfrm flipV="1">
            <a:off x="0" y="6640842"/>
            <a:ext cx="9144000" cy="246185"/>
          </a:xfrm>
          <a:prstGeom prst="rect">
            <a:avLst/>
          </a:prstGeom>
          <a:gradFill>
            <a:gsLst>
              <a:gs pos="0">
                <a:srgbClr val="0054A6"/>
              </a:gs>
              <a:gs pos="100000">
                <a:schemeClr val="accent2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9D0E0635-4D6D-3A5A-157D-178BB429C9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1440"/>
          <a:stretch/>
        </p:blipFill>
        <p:spPr>
          <a:xfrm>
            <a:off x="6768772" y="507656"/>
            <a:ext cx="2073393" cy="563244"/>
          </a:xfrm>
          <a:prstGeom prst="rect">
            <a:avLst/>
          </a:prstGeom>
        </p:spPr>
      </p:pic>
      <p:pic>
        <p:nvPicPr>
          <p:cNvPr id="15" name="Picture 14" descr="A map of the state of florida&#10;&#10;Description automatically generated">
            <a:extLst>
              <a:ext uri="{FF2B5EF4-FFF2-40B4-BE49-F238E27FC236}">
                <a16:creationId xmlns:a16="http://schemas.microsoft.com/office/drawing/2014/main" id="{5BFB396A-8601-D39F-2C56-F34A815153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700" y="94066"/>
            <a:ext cx="8444254" cy="768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22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834fa3-8a84-4af6-a885-d75c3fbff1d6" xsi:nil="true"/>
    <lcf76f155ced4ddcb4097134ff3c332f xmlns="bc4ea3f4-cd7f-47cc-ac41-74845b3c7b8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7A1FB14DA2B24EB68C8478038E1CFD" ma:contentTypeVersion="18" ma:contentTypeDescription="Create a new document." ma:contentTypeScope="" ma:versionID="7cd0633b032ba4672ccb243c33f948eb">
  <xsd:schema xmlns:xsd="http://www.w3.org/2001/XMLSchema" xmlns:xs="http://www.w3.org/2001/XMLSchema" xmlns:p="http://schemas.microsoft.com/office/2006/metadata/properties" xmlns:ns2="bc4ea3f4-cd7f-47cc-ac41-74845b3c7b8c" xmlns:ns3="29834fa3-8a84-4af6-a885-d75c3fbff1d6" targetNamespace="http://schemas.microsoft.com/office/2006/metadata/properties" ma:root="true" ma:fieldsID="2657de9b1d6c50b1dddcfe2a8c244cd2" ns2:_="" ns3:_="">
    <xsd:import namespace="bc4ea3f4-cd7f-47cc-ac41-74845b3c7b8c"/>
    <xsd:import namespace="29834fa3-8a84-4af6-a885-d75c3fbff1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4ea3f4-cd7f-47cc-ac41-74845b3c7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62b3933-104d-4c7e-9cac-d484347056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834fa3-8a84-4af6-a885-d75c3fbff1d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55cc324-2774-466d-b11d-9d8fa0b8022a}" ma:internalName="TaxCatchAll" ma:showField="CatchAllData" ma:web="29834fa3-8a84-4af6-a885-d75c3fbff1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34B30E-B560-4F6D-B387-AAB45CC09299}">
  <ds:schemaRefs>
    <ds:schemaRef ds:uri="http://purl.org/dc/dcmitype/"/>
    <ds:schemaRef ds:uri="http://schemas.microsoft.com/office/2006/documentManagement/types"/>
    <ds:schemaRef ds:uri="32db58ea-51c5-440b-86ef-f4ebf5c3093b"/>
    <ds:schemaRef ds:uri="0d2b471a-f130-4624-8863-45eeee07dae1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29834fa3-8a84-4af6-a885-d75c3fbff1d6"/>
    <ds:schemaRef ds:uri="bc4ea3f4-cd7f-47cc-ac41-74845b3c7b8c"/>
  </ds:schemaRefs>
</ds:datastoreItem>
</file>

<file path=customXml/itemProps2.xml><?xml version="1.0" encoding="utf-8"?>
<ds:datastoreItem xmlns:ds="http://schemas.openxmlformats.org/officeDocument/2006/customXml" ds:itemID="{031F9CF3-0A4B-46A7-AA09-6A78F5B0F3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4ea3f4-cd7f-47cc-ac41-74845b3c7b8c"/>
    <ds:schemaRef ds:uri="29834fa3-8a84-4af6-a885-d75c3fbff1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9DB794-37CB-472A-B97D-06D46ECBAB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4744</TotalTime>
  <Words>16</Words>
  <Application>Microsoft Office PowerPoint</Application>
  <PresentationFormat>On-screen Show (4:3)</PresentationFormat>
  <Paragraphs>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Thriving Through Innovative Change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ADVOCACY: Not a Spectator Sport</dc:title>
  <dc:creator>Jason Goldman</dc:creator>
  <cp:lastModifiedBy>Karen Foy</cp:lastModifiedBy>
  <cp:revision>17</cp:revision>
  <dcterms:created xsi:type="dcterms:W3CDTF">2019-05-22T01:36:54Z</dcterms:created>
  <dcterms:modified xsi:type="dcterms:W3CDTF">2024-11-07T22:32:04Z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0x010100A07A1FB14DA2B24EB68C8478038E1CFD</vt:lpwstr>
  </property>
</Properties>
</file>