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578" r:id="rId6"/>
    <p:sldId id="579" r:id="rId7"/>
    <p:sldId id="580" r:id="rId8"/>
    <p:sldId id="585" r:id="rId9"/>
    <p:sldId id="574" r:id="rId10"/>
    <p:sldId id="576" r:id="rId11"/>
    <p:sldId id="577" r:id="rId12"/>
    <p:sldId id="259" r:id="rId13"/>
    <p:sldId id="584" r:id="rId14"/>
    <p:sldId id="581" r:id="rId15"/>
    <p:sldId id="582" r:id="rId16"/>
    <p:sldId id="571"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resa Stone" initials="TS" lastIdx="15" clrIdx="0"/>
  <p:cmAuthor id="2" name="Sean Graham" initials="SG" lastIdx="1" clrIdx="1">
    <p:extLst>
      <p:ext uri="{19B8F6BF-5375-455C-9EA6-DF929625EA0E}">
        <p15:presenceInfo xmlns:p15="http://schemas.microsoft.com/office/powerpoint/2012/main" userId="S::sean@wsma.org::3c03f3b4-d838-48c3-a5f5-23d6f4b1ede5" providerId="AD"/>
      </p:ext>
    </p:extLst>
  </p:cmAuthor>
  <p:cmAuthor id="3" name="Milana McLead" initials="MM" lastIdx="3" clrIdx="2">
    <p:extLst>
      <p:ext uri="{19B8F6BF-5375-455C-9EA6-DF929625EA0E}">
        <p15:presenceInfo xmlns:p15="http://schemas.microsoft.com/office/powerpoint/2012/main" userId="S::milana@wsma.org::f24c1f15-1930-4b3e-9b4d-20d681c5f6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CABA"/>
    <a:srgbClr val="1B806D"/>
    <a:srgbClr val="0069A7"/>
    <a:srgbClr val="012169"/>
    <a:srgbClr val="CBA052"/>
    <a:srgbClr val="ACA39A"/>
    <a:srgbClr val="006BA6"/>
    <a:srgbClr val="330072"/>
    <a:srgbClr val="0028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90" autoAdjust="0"/>
  </p:normalViewPr>
  <p:slideViewPr>
    <p:cSldViewPr snapToGrid="0">
      <p:cViewPr varScale="1">
        <p:scale>
          <a:sx n="131" d="100"/>
          <a:sy n="131" d="100"/>
        </p:scale>
        <p:origin x="9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769B06-D28A-4946-BC82-834C787BD0B0}" type="datetimeFigureOut">
              <a:rPr lang="en-US" smtClean="0"/>
              <a:t>6/7/2019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902CEC-B2D2-4E25-876A-485F45AAF0C3}" type="slidenum">
              <a:rPr lang="en-US" smtClean="0"/>
              <a:t>‹#›</a:t>
            </a:fld>
            <a:endParaRPr lang="en-US"/>
          </a:p>
        </p:txBody>
      </p:sp>
    </p:spTree>
    <p:extLst>
      <p:ext uri="{BB962C8B-B14F-4D97-AF65-F5344CB8AC3E}">
        <p14:creationId xmlns:p14="http://schemas.microsoft.com/office/powerpoint/2010/main" val="679356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standing policy to increase vaccination rates in our state. In WA state the </a:t>
            </a:r>
            <a:r>
              <a:rPr lang="en-US" dirty="0" err="1"/>
              <a:t>vacc</a:t>
            </a:r>
            <a:r>
              <a:rPr lang="en-US" dirty="0"/>
              <a:t> rate for kindergarten age children for 2017-18 school year was 86% - well below 95% state target to effectively prevent the spread of disease. About 4.7% of parents or guardians of WA kindergartners claimed and exemption to at least one vaccine – over 2X the national rate for 2017-2018. Nearly 9 of 10 children with nonmedical exemption claimed personal or philosophical exemption. Needed to bring this down</a:t>
            </a:r>
          </a:p>
        </p:txBody>
      </p:sp>
      <p:sp>
        <p:nvSpPr>
          <p:cNvPr id="4" name="Slide Number Placeholder 3"/>
          <p:cNvSpPr>
            <a:spLocks noGrp="1"/>
          </p:cNvSpPr>
          <p:nvPr>
            <p:ph type="sldNum" sz="quarter" idx="5"/>
          </p:nvPr>
        </p:nvSpPr>
        <p:spPr/>
        <p:txBody>
          <a:bodyPr/>
          <a:lstStyle/>
          <a:p>
            <a:fld id="{E6902CEC-B2D2-4E25-876A-485F45AAF0C3}" type="slidenum">
              <a:rPr lang="en-US" smtClean="0"/>
              <a:t>2</a:t>
            </a:fld>
            <a:endParaRPr lang="en-US"/>
          </a:p>
        </p:txBody>
      </p:sp>
    </p:spTree>
    <p:extLst>
      <p:ext uri="{BB962C8B-B14F-4D97-AF65-F5344CB8AC3E}">
        <p14:creationId xmlns:p14="http://schemas.microsoft.com/office/powerpoint/2010/main" val="171450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1000 measles confirmed in 26 states so far this year CDC  - highest in 27 years (1992 – 2,200). Data shows outbreaks are happening in </a:t>
            </a:r>
            <a:r>
              <a:rPr lang="en-US" dirty="0" err="1"/>
              <a:t>communtieis</a:t>
            </a:r>
            <a:r>
              <a:rPr lang="en-US" dirty="0"/>
              <a:t> where parents have refused recommend shots for their children. One note from experience Januar7 2018  530 immunized against measles. In midst of outbreak shot up to 3,000 in </a:t>
            </a:r>
            <a:r>
              <a:rPr lang="en-US"/>
              <a:t>January alone.</a:t>
            </a:r>
            <a:endParaRPr lang="en-US" dirty="0"/>
          </a:p>
        </p:txBody>
      </p:sp>
      <p:sp>
        <p:nvSpPr>
          <p:cNvPr id="4" name="Slide Number Placeholder 3"/>
          <p:cNvSpPr>
            <a:spLocks noGrp="1"/>
          </p:cNvSpPr>
          <p:nvPr>
            <p:ph type="sldNum" sz="quarter" idx="5"/>
          </p:nvPr>
        </p:nvSpPr>
        <p:spPr/>
        <p:txBody>
          <a:bodyPr/>
          <a:lstStyle/>
          <a:p>
            <a:fld id="{E6902CEC-B2D2-4E25-876A-485F45AAF0C3}" type="slidenum">
              <a:rPr lang="en-US" smtClean="0"/>
              <a:t>12</a:t>
            </a:fld>
            <a:endParaRPr lang="en-US"/>
          </a:p>
        </p:txBody>
      </p:sp>
    </p:spTree>
    <p:extLst>
      <p:ext uri="{BB962C8B-B14F-4D97-AF65-F5344CB8AC3E}">
        <p14:creationId xmlns:p14="http://schemas.microsoft.com/office/powerpoint/2010/main" val="51584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73, but 2 confirmed cases moved to Georgia during outbreak ad they are collected in GA count.</a:t>
            </a:r>
          </a:p>
          <a:p>
            <a:r>
              <a:rPr lang="en-US" dirty="0"/>
              <a:t>Outbreak began Jan. 3 child traveled to county from Ukraine. </a:t>
            </a:r>
          </a:p>
          <a:p>
            <a:r>
              <a:rPr lang="en-US" dirty="0"/>
              <a:t>More than 4,100 peopled exposed. Total cost for public health response – just under $1million. (63 days)</a:t>
            </a:r>
          </a:p>
          <a:p>
            <a:r>
              <a:rPr lang="en-US" dirty="0"/>
              <a:t>93% kids</a:t>
            </a:r>
          </a:p>
          <a:p>
            <a:endParaRPr lang="en-US" dirty="0"/>
          </a:p>
        </p:txBody>
      </p:sp>
      <p:sp>
        <p:nvSpPr>
          <p:cNvPr id="4" name="Slide Number Placeholder 3"/>
          <p:cNvSpPr>
            <a:spLocks noGrp="1"/>
          </p:cNvSpPr>
          <p:nvPr>
            <p:ph type="sldNum" sz="quarter" idx="5"/>
          </p:nvPr>
        </p:nvSpPr>
        <p:spPr/>
        <p:txBody>
          <a:bodyPr/>
          <a:lstStyle/>
          <a:p>
            <a:fld id="{E6902CEC-B2D2-4E25-876A-485F45AAF0C3}" type="slidenum">
              <a:rPr lang="en-US" smtClean="0"/>
              <a:t>3</a:t>
            </a:fld>
            <a:endParaRPr lang="en-US"/>
          </a:p>
        </p:txBody>
      </p:sp>
    </p:spTree>
    <p:extLst>
      <p:ext uri="{BB962C8B-B14F-4D97-AF65-F5344CB8AC3E}">
        <p14:creationId xmlns:p14="http://schemas.microsoft.com/office/powerpoint/2010/main" val="319142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902CEC-B2D2-4E25-876A-485F45AAF0C3}" type="slidenum">
              <a:rPr lang="en-US" smtClean="0"/>
              <a:t>4</a:t>
            </a:fld>
            <a:endParaRPr lang="en-US"/>
          </a:p>
        </p:txBody>
      </p:sp>
    </p:spTree>
    <p:extLst>
      <p:ext uri="{BB962C8B-B14F-4D97-AF65-F5344CB8AC3E}">
        <p14:creationId xmlns:p14="http://schemas.microsoft.com/office/powerpoint/2010/main" val="3245267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dem senator had an family member who had a reaction to a vaccine.</a:t>
            </a:r>
          </a:p>
          <a:p>
            <a:r>
              <a:rPr lang="en-US" dirty="0"/>
              <a:t>Titer test – blood test </a:t>
            </a:r>
            <a:r>
              <a:rPr lang="en-US" sz="1200" b="0" i="0" u="none" strike="noStrike" kern="1200" dirty="0">
                <a:solidFill>
                  <a:schemeClr val="tx1"/>
                </a:solidFill>
                <a:effectLst/>
                <a:latin typeface="+mn-lt"/>
                <a:ea typeface="+mn-ea"/>
                <a:cs typeface="+mn-cs"/>
              </a:rPr>
              <a:t>whether an immunization triggers a strong enough response against the disease it’s meant to protect you against</a:t>
            </a:r>
            <a:endParaRPr lang="en-US" dirty="0"/>
          </a:p>
        </p:txBody>
      </p:sp>
      <p:sp>
        <p:nvSpPr>
          <p:cNvPr id="4" name="Slide Number Placeholder 3"/>
          <p:cNvSpPr>
            <a:spLocks noGrp="1"/>
          </p:cNvSpPr>
          <p:nvPr>
            <p:ph type="sldNum" sz="quarter" idx="5"/>
          </p:nvPr>
        </p:nvSpPr>
        <p:spPr/>
        <p:txBody>
          <a:bodyPr/>
          <a:lstStyle/>
          <a:p>
            <a:fld id="{E6902CEC-B2D2-4E25-876A-485F45AAF0C3}" type="slidenum">
              <a:rPr lang="en-US" smtClean="0"/>
              <a:t>6</a:t>
            </a:fld>
            <a:endParaRPr lang="en-US"/>
          </a:p>
        </p:txBody>
      </p:sp>
    </p:spTree>
    <p:extLst>
      <p:ext uri="{BB962C8B-B14F-4D97-AF65-F5344CB8AC3E}">
        <p14:creationId xmlns:p14="http://schemas.microsoft.com/office/powerpoint/2010/main" val="2680275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neighborhood of 20 or so anti-vaccine bills dropped. Pitted advocates of science and public health against issues of personal choice and false claims about vaccines.</a:t>
            </a:r>
          </a:p>
        </p:txBody>
      </p:sp>
      <p:sp>
        <p:nvSpPr>
          <p:cNvPr id="4" name="Slide Number Placeholder 3"/>
          <p:cNvSpPr>
            <a:spLocks noGrp="1"/>
          </p:cNvSpPr>
          <p:nvPr>
            <p:ph type="sldNum" sz="quarter" idx="5"/>
          </p:nvPr>
        </p:nvSpPr>
        <p:spPr/>
        <p:txBody>
          <a:bodyPr/>
          <a:lstStyle/>
          <a:p>
            <a:fld id="{E6902CEC-B2D2-4E25-876A-485F45AAF0C3}" type="slidenum">
              <a:rPr lang="en-US" smtClean="0"/>
              <a:t>7</a:t>
            </a:fld>
            <a:endParaRPr lang="en-US"/>
          </a:p>
        </p:txBody>
      </p:sp>
    </p:spTree>
    <p:extLst>
      <p:ext uri="{BB962C8B-B14F-4D97-AF65-F5344CB8AC3E}">
        <p14:creationId xmlns:p14="http://schemas.microsoft.com/office/powerpoint/2010/main" val="257243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side – the medical community – somewhat at a disadvantage – couldn’t mobilize supports like the activists. Also our pediatricians didn’t wat to face off in the hallways with parents. They didn’t want to compromise the dialogue they could have in the office with the parents addressing their concerns one on one.</a:t>
            </a:r>
          </a:p>
          <a:p>
            <a:r>
              <a:rPr lang="en-US" dirty="0"/>
              <a:t>Luckily we have two public health officers on our board – one busy with outbreak – other lead on issue.</a:t>
            </a:r>
          </a:p>
        </p:txBody>
      </p:sp>
      <p:sp>
        <p:nvSpPr>
          <p:cNvPr id="4" name="Slide Number Placeholder 3"/>
          <p:cNvSpPr>
            <a:spLocks noGrp="1"/>
          </p:cNvSpPr>
          <p:nvPr>
            <p:ph type="sldNum" sz="quarter" idx="5"/>
          </p:nvPr>
        </p:nvSpPr>
        <p:spPr/>
        <p:txBody>
          <a:bodyPr/>
          <a:lstStyle/>
          <a:p>
            <a:fld id="{E6902CEC-B2D2-4E25-876A-485F45AAF0C3}" type="slidenum">
              <a:rPr lang="en-US" smtClean="0"/>
              <a:t>8</a:t>
            </a:fld>
            <a:endParaRPr lang="en-US"/>
          </a:p>
        </p:txBody>
      </p:sp>
    </p:spTree>
    <p:extLst>
      <p:ext uri="{BB962C8B-B14F-4D97-AF65-F5344CB8AC3E}">
        <p14:creationId xmlns:p14="http://schemas.microsoft.com/office/powerpoint/2010/main" val="1226442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Narrowly passed Senate 25-22 no R support – 2 ds against. </a:t>
            </a:r>
          </a:p>
        </p:txBody>
      </p:sp>
      <p:sp>
        <p:nvSpPr>
          <p:cNvPr id="4" name="Slide Number Placeholder 3"/>
          <p:cNvSpPr>
            <a:spLocks noGrp="1"/>
          </p:cNvSpPr>
          <p:nvPr>
            <p:ph type="sldNum" sz="quarter" idx="5"/>
          </p:nvPr>
        </p:nvSpPr>
        <p:spPr/>
        <p:txBody>
          <a:bodyPr/>
          <a:lstStyle/>
          <a:p>
            <a:fld id="{E6902CEC-B2D2-4E25-876A-485F45AAF0C3}" type="slidenum">
              <a:rPr lang="en-US" smtClean="0"/>
              <a:t>9</a:t>
            </a:fld>
            <a:endParaRPr lang="en-US"/>
          </a:p>
        </p:txBody>
      </p:sp>
    </p:spTree>
    <p:extLst>
      <p:ext uri="{BB962C8B-B14F-4D97-AF65-F5344CB8AC3E}">
        <p14:creationId xmlns:p14="http://schemas.microsoft.com/office/powerpoint/2010/main" val="119122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time in 4 years that a state has removed personal exemptions – CA and Vermont did in 2015.</a:t>
            </a:r>
          </a:p>
        </p:txBody>
      </p:sp>
      <p:sp>
        <p:nvSpPr>
          <p:cNvPr id="4" name="Slide Number Placeholder 3"/>
          <p:cNvSpPr>
            <a:spLocks noGrp="1"/>
          </p:cNvSpPr>
          <p:nvPr>
            <p:ph type="sldNum" sz="quarter" idx="5"/>
          </p:nvPr>
        </p:nvSpPr>
        <p:spPr/>
        <p:txBody>
          <a:bodyPr/>
          <a:lstStyle/>
          <a:p>
            <a:fld id="{E6902CEC-B2D2-4E25-876A-485F45AAF0C3}" type="slidenum">
              <a:rPr lang="en-US" smtClean="0"/>
              <a:t>10</a:t>
            </a:fld>
            <a:endParaRPr lang="en-US"/>
          </a:p>
        </p:txBody>
      </p:sp>
    </p:spTree>
    <p:extLst>
      <p:ext uri="{BB962C8B-B14F-4D97-AF65-F5344CB8AC3E}">
        <p14:creationId xmlns:p14="http://schemas.microsoft.com/office/powerpoint/2010/main" val="1187916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902CEC-B2D2-4E25-876A-485F45AAF0C3}" type="slidenum">
              <a:rPr lang="en-US" smtClean="0"/>
              <a:t>11</a:t>
            </a:fld>
            <a:endParaRPr lang="en-US"/>
          </a:p>
        </p:txBody>
      </p:sp>
    </p:spTree>
    <p:extLst>
      <p:ext uri="{BB962C8B-B14F-4D97-AF65-F5344CB8AC3E}">
        <p14:creationId xmlns:p14="http://schemas.microsoft.com/office/powerpoint/2010/main" val="8323829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www.wsma.or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mailto:wsma@wsma.org" TargetMode="External"/><Relationship Id="rId4" Type="http://schemas.openxmlformats.org/officeDocument/2006/relationships/hyperlink" Target="http://www.wsma.org/join-renew"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www.wsma.org/" TargetMode="External"/><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hyperlink" Target="mailto:wsma@wsma.org" TargetMode="External"/><Relationship Id="rId4" Type="http://schemas.openxmlformats.org/officeDocument/2006/relationships/hyperlink" Target="http://www.wsma.org/join-renew"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 name="Freeform 7"/>
          <p:cNvSpPr>
            <a:spLocks/>
          </p:cNvSpPr>
          <p:nvPr userDrawn="1"/>
        </p:nvSpPr>
        <p:spPr bwMode="auto">
          <a:xfrm>
            <a:off x="2391697" y="465139"/>
            <a:ext cx="10177328" cy="272393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450514" y="465139"/>
            <a:ext cx="4906376" cy="27231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70214" y="3555279"/>
            <a:ext cx="6491614" cy="795156"/>
          </a:xfrm>
          <a:prstGeom prst="rect">
            <a:avLst/>
          </a:prstGeom>
        </p:spPr>
        <p:txBody>
          <a:bodyPr anchor="ctr"/>
          <a:lstStyle>
            <a:lvl1pPr algn="l">
              <a:defRPr sz="3600">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270214" y="4368104"/>
            <a:ext cx="4819033" cy="561323"/>
          </a:xfrm>
          <a:prstGeom prst="rect">
            <a:avLst/>
          </a:prstGeom>
        </p:spPr>
        <p:txBody>
          <a:bodyPr anchor="ct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7" name="Group 6"/>
          <p:cNvGrpSpPr>
            <a:grpSpLocks noChangeAspect="1"/>
          </p:cNvGrpSpPr>
          <p:nvPr userDrawn="1"/>
        </p:nvGrpSpPr>
        <p:grpSpPr>
          <a:xfrm>
            <a:off x="1448846" y="2321997"/>
            <a:ext cx="3613942" cy="632025"/>
            <a:chOff x="627063" y="2049463"/>
            <a:chExt cx="5183187" cy="906463"/>
          </a:xfrm>
        </p:grpSpPr>
        <p:grpSp>
          <p:nvGrpSpPr>
            <p:cNvPr id="8" name="Group 7"/>
            <p:cNvGrpSpPr/>
            <p:nvPr userDrawn="1"/>
          </p:nvGrpSpPr>
          <p:grpSpPr>
            <a:xfrm>
              <a:off x="627063" y="2049463"/>
              <a:ext cx="5183187" cy="906463"/>
              <a:chOff x="627063" y="2049463"/>
              <a:chExt cx="5183187" cy="906463"/>
            </a:xfrm>
            <a:solidFill>
              <a:schemeClr val="tx2"/>
            </a:solidFill>
          </p:grpSpPr>
          <p:sp>
            <p:nvSpPr>
              <p:cNvPr id="12" name="Freeform 7"/>
              <p:cNvSpPr>
                <a:spLocks/>
              </p:cNvSpPr>
              <p:nvPr userDrawn="1"/>
            </p:nvSpPr>
            <p:spPr bwMode="auto">
              <a:xfrm>
                <a:off x="627063" y="2068513"/>
                <a:ext cx="2159000" cy="577850"/>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noEditPoints="1"/>
              </p:cNvSpPr>
              <p:nvPr userDrawn="1"/>
            </p:nvSpPr>
            <p:spPr bwMode="auto">
              <a:xfrm>
                <a:off x="4029075" y="2370138"/>
                <a:ext cx="1774825" cy="280988"/>
              </a:xfrm>
              <a:custGeom>
                <a:avLst/>
                <a:gdLst>
                  <a:gd name="T0" fmla="*/ 2170 w 2236"/>
                  <a:gd name="T1" fmla="*/ 163 h 355"/>
                  <a:gd name="T2" fmla="*/ 2218 w 2236"/>
                  <a:gd name="T3" fmla="*/ 126 h 355"/>
                  <a:gd name="T4" fmla="*/ 2083 w 2236"/>
                  <a:gd name="T5" fmla="*/ 140 h 355"/>
                  <a:gd name="T6" fmla="*/ 1819 w 2236"/>
                  <a:gd name="T7" fmla="*/ 229 h 355"/>
                  <a:gd name="T8" fmla="*/ 1910 w 2236"/>
                  <a:gd name="T9" fmla="*/ 159 h 355"/>
                  <a:gd name="T10" fmla="*/ 1910 w 2236"/>
                  <a:gd name="T11" fmla="*/ 296 h 355"/>
                  <a:gd name="T12" fmla="*/ 1949 w 2236"/>
                  <a:gd name="T13" fmla="*/ 329 h 355"/>
                  <a:gd name="T14" fmla="*/ 1990 w 2236"/>
                  <a:gd name="T15" fmla="*/ 200 h 355"/>
                  <a:gd name="T16" fmla="*/ 1877 w 2236"/>
                  <a:gd name="T17" fmla="*/ 101 h 355"/>
                  <a:gd name="T18" fmla="*/ 1761 w 2236"/>
                  <a:gd name="T19" fmla="*/ 213 h 355"/>
                  <a:gd name="T20" fmla="*/ 1833 w 2236"/>
                  <a:gd name="T21" fmla="*/ 347 h 355"/>
                  <a:gd name="T22" fmla="*/ 1732 w 2236"/>
                  <a:gd name="T23" fmla="*/ 33 h 355"/>
                  <a:gd name="T24" fmla="*/ 1676 w 2236"/>
                  <a:gd name="T25" fmla="*/ 4 h 355"/>
                  <a:gd name="T26" fmla="*/ 1676 w 2236"/>
                  <a:gd name="T27" fmla="*/ 60 h 355"/>
                  <a:gd name="T28" fmla="*/ 1725 w 2236"/>
                  <a:gd name="T29" fmla="*/ 107 h 355"/>
                  <a:gd name="T30" fmla="*/ 1587 w 2236"/>
                  <a:gd name="T31" fmla="*/ 304 h 355"/>
                  <a:gd name="T32" fmla="*/ 1483 w 2236"/>
                  <a:gd name="T33" fmla="*/ 109 h 355"/>
                  <a:gd name="T34" fmla="*/ 1558 w 2236"/>
                  <a:gd name="T35" fmla="*/ 349 h 355"/>
                  <a:gd name="T36" fmla="*/ 1318 w 2236"/>
                  <a:gd name="T37" fmla="*/ 271 h 355"/>
                  <a:gd name="T38" fmla="*/ 1392 w 2236"/>
                  <a:gd name="T39" fmla="*/ 295 h 355"/>
                  <a:gd name="T40" fmla="*/ 1415 w 2236"/>
                  <a:gd name="T41" fmla="*/ 349 h 355"/>
                  <a:gd name="T42" fmla="*/ 1370 w 2236"/>
                  <a:gd name="T43" fmla="*/ 101 h 355"/>
                  <a:gd name="T44" fmla="*/ 1343 w 2236"/>
                  <a:gd name="T45" fmla="*/ 149 h 355"/>
                  <a:gd name="T46" fmla="*/ 1405 w 2236"/>
                  <a:gd name="T47" fmla="*/ 194 h 355"/>
                  <a:gd name="T48" fmla="*/ 1262 w 2236"/>
                  <a:gd name="T49" fmla="*/ 285 h 355"/>
                  <a:gd name="T50" fmla="*/ 1365 w 2236"/>
                  <a:gd name="T51" fmla="*/ 351 h 355"/>
                  <a:gd name="T52" fmla="*/ 1221 w 2236"/>
                  <a:gd name="T53" fmla="*/ 8 h 355"/>
                  <a:gd name="T54" fmla="*/ 1161 w 2236"/>
                  <a:gd name="T55" fmla="*/ 25 h 355"/>
                  <a:gd name="T56" fmla="*/ 1204 w 2236"/>
                  <a:gd name="T57" fmla="*/ 64 h 355"/>
                  <a:gd name="T58" fmla="*/ 1140 w 2236"/>
                  <a:gd name="T59" fmla="*/ 325 h 355"/>
                  <a:gd name="T60" fmla="*/ 1020 w 2236"/>
                  <a:gd name="T61" fmla="*/ 287 h 355"/>
                  <a:gd name="T62" fmla="*/ 1055 w 2236"/>
                  <a:gd name="T63" fmla="*/ 149 h 355"/>
                  <a:gd name="T64" fmla="*/ 1097 w 2236"/>
                  <a:gd name="T65" fmla="*/ 105 h 355"/>
                  <a:gd name="T66" fmla="*/ 954 w 2236"/>
                  <a:gd name="T67" fmla="*/ 174 h 355"/>
                  <a:gd name="T68" fmla="*/ 964 w 2236"/>
                  <a:gd name="T69" fmla="*/ 304 h 355"/>
                  <a:gd name="T70" fmla="*/ 1103 w 2236"/>
                  <a:gd name="T71" fmla="*/ 349 h 355"/>
                  <a:gd name="T72" fmla="*/ 772 w 2236"/>
                  <a:gd name="T73" fmla="*/ 159 h 355"/>
                  <a:gd name="T74" fmla="*/ 863 w 2236"/>
                  <a:gd name="T75" fmla="*/ 229 h 355"/>
                  <a:gd name="T76" fmla="*/ 782 w 2236"/>
                  <a:gd name="T77" fmla="*/ 304 h 355"/>
                  <a:gd name="T78" fmla="*/ 912 w 2236"/>
                  <a:gd name="T79" fmla="*/ 283 h 355"/>
                  <a:gd name="T80" fmla="*/ 886 w 2236"/>
                  <a:gd name="T81" fmla="*/ 134 h 355"/>
                  <a:gd name="T82" fmla="*/ 726 w 2236"/>
                  <a:gd name="T83" fmla="*/ 134 h 355"/>
                  <a:gd name="T84" fmla="*/ 695 w 2236"/>
                  <a:gd name="T85" fmla="*/ 269 h 355"/>
                  <a:gd name="T86" fmla="*/ 805 w 2236"/>
                  <a:gd name="T87" fmla="*/ 355 h 355"/>
                  <a:gd name="T88" fmla="*/ 672 w 2236"/>
                  <a:gd name="T89" fmla="*/ 281 h 355"/>
                  <a:gd name="T90" fmla="*/ 582 w 2236"/>
                  <a:gd name="T91" fmla="*/ 200 h 355"/>
                  <a:gd name="T92" fmla="*/ 571 w 2236"/>
                  <a:gd name="T93" fmla="*/ 145 h 355"/>
                  <a:gd name="T94" fmla="*/ 621 w 2236"/>
                  <a:gd name="T95" fmla="*/ 107 h 355"/>
                  <a:gd name="T96" fmla="*/ 497 w 2236"/>
                  <a:gd name="T97" fmla="*/ 173 h 355"/>
                  <a:gd name="T98" fmla="*/ 584 w 2236"/>
                  <a:gd name="T99" fmla="*/ 252 h 355"/>
                  <a:gd name="T100" fmla="*/ 608 w 2236"/>
                  <a:gd name="T101" fmla="*/ 304 h 355"/>
                  <a:gd name="T102" fmla="*/ 484 w 2236"/>
                  <a:gd name="T103" fmla="*/ 322 h 355"/>
                  <a:gd name="T104" fmla="*/ 433 w 2236"/>
                  <a:gd name="T105" fmla="*/ 343 h 355"/>
                  <a:gd name="T106" fmla="*/ 449 w 2236"/>
                  <a:gd name="T107" fmla="*/ 231 h 355"/>
                  <a:gd name="T108" fmla="*/ 356 w 2236"/>
                  <a:gd name="T109" fmla="*/ 182 h 355"/>
                  <a:gd name="T110" fmla="*/ 414 w 2236"/>
                  <a:gd name="T111" fmla="*/ 149 h 355"/>
                  <a:gd name="T112" fmla="*/ 366 w 2236"/>
                  <a:gd name="T113" fmla="*/ 103 h 355"/>
                  <a:gd name="T114" fmla="*/ 311 w 2236"/>
                  <a:gd name="T115" fmla="*/ 211 h 355"/>
                  <a:gd name="T116" fmla="*/ 412 w 2236"/>
                  <a:gd name="T117" fmla="*/ 269 h 355"/>
                  <a:gd name="T118" fmla="*/ 379 w 2236"/>
                  <a:gd name="T119" fmla="*/ 312 h 355"/>
                  <a:gd name="T120" fmla="*/ 352 w 2236"/>
                  <a:gd name="T121" fmla="*/ 353 h 355"/>
                  <a:gd name="T122" fmla="*/ 0 w 2236"/>
                  <a:gd name="T123" fmla="*/ 349 h 355"/>
                  <a:gd name="T124" fmla="*/ 108 w 2236"/>
                  <a:gd name="T125" fmla="*/ 17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6" h="355">
                    <a:moveTo>
                      <a:pt x="2087" y="349"/>
                    </a:moveTo>
                    <a:lnTo>
                      <a:pt x="2087" y="180"/>
                    </a:lnTo>
                    <a:lnTo>
                      <a:pt x="2087" y="180"/>
                    </a:lnTo>
                    <a:lnTo>
                      <a:pt x="2100" y="167"/>
                    </a:lnTo>
                    <a:lnTo>
                      <a:pt x="2114" y="157"/>
                    </a:lnTo>
                    <a:lnTo>
                      <a:pt x="2114" y="157"/>
                    </a:lnTo>
                    <a:lnTo>
                      <a:pt x="2127" y="151"/>
                    </a:lnTo>
                    <a:lnTo>
                      <a:pt x="2141" y="149"/>
                    </a:lnTo>
                    <a:lnTo>
                      <a:pt x="2141" y="149"/>
                    </a:lnTo>
                    <a:lnTo>
                      <a:pt x="2150" y="151"/>
                    </a:lnTo>
                    <a:lnTo>
                      <a:pt x="2158" y="153"/>
                    </a:lnTo>
                    <a:lnTo>
                      <a:pt x="2166" y="157"/>
                    </a:lnTo>
                    <a:lnTo>
                      <a:pt x="2170" y="163"/>
                    </a:lnTo>
                    <a:lnTo>
                      <a:pt x="2170" y="163"/>
                    </a:lnTo>
                    <a:lnTo>
                      <a:pt x="2174" y="169"/>
                    </a:lnTo>
                    <a:lnTo>
                      <a:pt x="2178" y="178"/>
                    </a:lnTo>
                    <a:lnTo>
                      <a:pt x="2179" y="190"/>
                    </a:lnTo>
                    <a:lnTo>
                      <a:pt x="2179" y="205"/>
                    </a:lnTo>
                    <a:lnTo>
                      <a:pt x="2179" y="349"/>
                    </a:lnTo>
                    <a:lnTo>
                      <a:pt x="2236" y="349"/>
                    </a:lnTo>
                    <a:lnTo>
                      <a:pt x="2236" y="198"/>
                    </a:lnTo>
                    <a:lnTo>
                      <a:pt x="2236" y="198"/>
                    </a:lnTo>
                    <a:lnTo>
                      <a:pt x="2236" y="174"/>
                    </a:lnTo>
                    <a:lnTo>
                      <a:pt x="2232" y="157"/>
                    </a:lnTo>
                    <a:lnTo>
                      <a:pt x="2226" y="140"/>
                    </a:lnTo>
                    <a:lnTo>
                      <a:pt x="2218" y="126"/>
                    </a:lnTo>
                    <a:lnTo>
                      <a:pt x="2218" y="126"/>
                    </a:lnTo>
                    <a:lnTo>
                      <a:pt x="2209" y="114"/>
                    </a:lnTo>
                    <a:lnTo>
                      <a:pt x="2195" y="107"/>
                    </a:lnTo>
                    <a:lnTo>
                      <a:pt x="2179" y="103"/>
                    </a:lnTo>
                    <a:lnTo>
                      <a:pt x="2162" y="101"/>
                    </a:lnTo>
                    <a:lnTo>
                      <a:pt x="2162" y="101"/>
                    </a:lnTo>
                    <a:lnTo>
                      <a:pt x="2148" y="101"/>
                    </a:lnTo>
                    <a:lnTo>
                      <a:pt x="2137" y="103"/>
                    </a:lnTo>
                    <a:lnTo>
                      <a:pt x="2127" y="107"/>
                    </a:lnTo>
                    <a:lnTo>
                      <a:pt x="2118" y="113"/>
                    </a:lnTo>
                    <a:lnTo>
                      <a:pt x="2118" y="113"/>
                    </a:lnTo>
                    <a:lnTo>
                      <a:pt x="2098" y="124"/>
                    </a:lnTo>
                    <a:lnTo>
                      <a:pt x="2083" y="140"/>
                    </a:lnTo>
                    <a:lnTo>
                      <a:pt x="2081" y="140"/>
                    </a:lnTo>
                    <a:lnTo>
                      <a:pt x="2077" y="107"/>
                    </a:lnTo>
                    <a:lnTo>
                      <a:pt x="2028" y="107"/>
                    </a:lnTo>
                    <a:lnTo>
                      <a:pt x="2028" y="349"/>
                    </a:lnTo>
                    <a:lnTo>
                      <a:pt x="2087" y="349"/>
                    </a:lnTo>
                    <a:lnTo>
                      <a:pt x="2087" y="349"/>
                    </a:lnTo>
                    <a:close/>
                    <a:moveTo>
                      <a:pt x="1835" y="287"/>
                    </a:moveTo>
                    <a:lnTo>
                      <a:pt x="1835" y="287"/>
                    </a:lnTo>
                    <a:lnTo>
                      <a:pt x="1829" y="275"/>
                    </a:lnTo>
                    <a:lnTo>
                      <a:pt x="1823" y="262"/>
                    </a:lnTo>
                    <a:lnTo>
                      <a:pt x="1821" y="246"/>
                    </a:lnTo>
                    <a:lnTo>
                      <a:pt x="1819" y="229"/>
                    </a:lnTo>
                    <a:lnTo>
                      <a:pt x="1819" y="229"/>
                    </a:lnTo>
                    <a:lnTo>
                      <a:pt x="1821" y="211"/>
                    </a:lnTo>
                    <a:lnTo>
                      <a:pt x="1823" y="196"/>
                    </a:lnTo>
                    <a:lnTo>
                      <a:pt x="1829" y="180"/>
                    </a:lnTo>
                    <a:lnTo>
                      <a:pt x="1835" y="169"/>
                    </a:lnTo>
                    <a:lnTo>
                      <a:pt x="1835" y="169"/>
                    </a:lnTo>
                    <a:lnTo>
                      <a:pt x="1843" y="159"/>
                    </a:lnTo>
                    <a:lnTo>
                      <a:pt x="1852" y="153"/>
                    </a:lnTo>
                    <a:lnTo>
                      <a:pt x="1864" y="149"/>
                    </a:lnTo>
                    <a:lnTo>
                      <a:pt x="1877" y="147"/>
                    </a:lnTo>
                    <a:lnTo>
                      <a:pt x="1877" y="147"/>
                    </a:lnTo>
                    <a:lnTo>
                      <a:pt x="1889" y="149"/>
                    </a:lnTo>
                    <a:lnTo>
                      <a:pt x="1901" y="153"/>
                    </a:lnTo>
                    <a:lnTo>
                      <a:pt x="1910" y="159"/>
                    </a:lnTo>
                    <a:lnTo>
                      <a:pt x="1918" y="169"/>
                    </a:lnTo>
                    <a:lnTo>
                      <a:pt x="1918" y="169"/>
                    </a:lnTo>
                    <a:lnTo>
                      <a:pt x="1926" y="180"/>
                    </a:lnTo>
                    <a:lnTo>
                      <a:pt x="1930" y="196"/>
                    </a:lnTo>
                    <a:lnTo>
                      <a:pt x="1934" y="211"/>
                    </a:lnTo>
                    <a:lnTo>
                      <a:pt x="1934" y="229"/>
                    </a:lnTo>
                    <a:lnTo>
                      <a:pt x="1934" y="229"/>
                    </a:lnTo>
                    <a:lnTo>
                      <a:pt x="1934" y="246"/>
                    </a:lnTo>
                    <a:lnTo>
                      <a:pt x="1930" y="262"/>
                    </a:lnTo>
                    <a:lnTo>
                      <a:pt x="1926" y="275"/>
                    </a:lnTo>
                    <a:lnTo>
                      <a:pt x="1918" y="287"/>
                    </a:lnTo>
                    <a:lnTo>
                      <a:pt x="1918" y="287"/>
                    </a:lnTo>
                    <a:lnTo>
                      <a:pt x="1910" y="296"/>
                    </a:lnTo>
                    <a:lnTo>
                      <a:pt x="1901" y="304"/>
                    </a:lnTo>
                    <a:lnTo>
                      <a:pt x="1889" y="308"/>
                    </a:lnTo>
                    <a:lnTo>
                      <a:pt x="1877" y="308"/>
                    </a:lnTo>
                    <a:lnTo>
                      <a:pt x="1877" y="308"/>
                    </a:lnTo>
                    <a:lnTo>
                      <a:pt x="1864" y="308"/>
                    </a:lnTo>
                    <a:lnTo>
                      <a:pt x="1852" y="304"/>
                    </a:lnTo>
                    <a:lnTo>
                      <a:pt x="1843" y="296"/>
                    </a:lnTo>
                    <a:lnTo>
                      <a:pt x="1835" y="287"/>
                    </a:lnTo>
                    <a:close/>
                    <a:moveTo>
                      <a:pt x="1920" y="347"/>
                    </a:moveTo>
                    <a:lnTo>
                      <a:pt x="1920" y="347"/>
                    </a:lnTo>
                    <a:lnTo>
                      <a:pt x="1930" y="343"/>
                    </a:lnTo>
                    <a:lnTo>
                      <a:pt x="1939" y="337"/>
                    </a:lnTo>
                    <a:lnTo>
                      <a:pt x="1949" y="329"/>
                    </a:lnTo>
                    <a:lnTo>
                      <a:pt x="1957" y="322"/>
                    </a:lnTo>
                    <a:lnTo>
                      <a:pt x="1957" y="322"/>
                    </a:lnTo>
                    <a:lnTo>
                      <a:pt x="1965" y="314"/>
                    </a:lnTo>
                    <a:lnTo>
                      <a:pt x="1970" y="304"/>
                    </a:lnTo>
                    <a:lnTo>
                      <a:pt x="1982" y="283"/>
                    </a:lnTo>
                    <a:lnTo>
                      <a:pt x="1982" y="283"/>
                    </a:lnTo>
                    <a:lnTo>
                      <a:pt x="1986" y="269"/>
                    </a:lnTo>
                    <a:lnTo>
                      <a:pt x="1990" y="258"/>
                    </a:lnTo>
                    <a:lnTo>
                      <a:pt x="1992" y="242"/>
                    </a:lnTo>
                    <a:lnTo>
                      <a:pt x="1992" y="229"/>
                    </a:lnTo>
                    <a:lnTo>
                      <a:pt x="1992" y="229"/>
                    </a:lnTo>
                    <a:lnTo>
                      <a:pt x="1992" y="213"/>
                    </a:lnTo>
                    <a:lnTo>
                      <a:pt x="1990" y="200"/>
                    </a:lnTo>
                    <a:lnTo>
                      <a:pt x="1986" y="186"/>
                    </a:lnTo>
                    <a:lnTo>
                      <a:pt x="1982" y="174"/>
                    </a:lnTo>
                    <a:lnTo>
                      <a:pt x="1982" y="174"/>
                    </a:lnTo>
                    <a:lnTo>
                      <a:pt x="1970" y="153"/>
                    </a:lnTo>
                    <a:lnTo>
                      <a:pt x="1965" y="144"/>
                    </a:lnTo>
                    <a:lnTo>
                      <a:pt x="1957" y="134"/>
                    </a:lnTo>
                    <a:lnTo>
                      <a:pt x="1957" y="134"/>
                    </a:lnTo>
                    <a:lnTo>
                      <a:pt x="1939" y="120"/>
                    </a:lnTo>
                    <a:lnTo>
                      <a:pt x="1920" y="109"/>
                    </a:lnTo>
                    <a:lnTo>
                      <a:pt x="1920" y="109"/>
                    </a:lnTo>
                    <a:lnTo>
                      <a:pt x="1899" y="103"/>
                    </a:lnTo>
                    <a:lnTo>
                      <a:pt x="1877" y="101"/>
                    </a:lnTo>
                    <a:lnTo>
                      <a:pt x="1877" y="101"/>
                    </a:lnTo>
                    <a:lnTo>
                      <a:pt x="1854" y="103"/>
                    </a:lnTo>
                    <a:lnTo>
                      <a:pt x="1833" y="109"/>
                    </a:lnTo>
                    <a:lnTo>
                      <a:pt x="1833" y="109"/>
                    </a:lnTo>
                    <a:lnTo>
                      <a:pt x="1814" y="120"/>
                    </a:lnTo>
                    <a:lnTo>
                      <a:pt x="1796" y="134"/>
                    </a:lnTo>
                    <a:lnTo>
                      <a:pt x="1796" y="134"/>
                    </a:lnTo>
                    <a:lnTo>
                      <a:pt x="1788" y="144"/>
                    </a:lnTo>
                    <a:lnTo>
                      <a:pt x="1783" y="153"/>
                    </a:lnTo>
                    <a:lnTo>
                      <a:pt x="1771" y="174"/>
                    </a:lnTo>
                    <a:lnTo>
                      <a:pt x="1771" y="174"/>
                    </a:lnTo>
                    <a:lnTo>
                      <a:pt x="1767" y="186"/>
                    </a:lnTo>
                    <a:lnTo>
                      <a:pt x="1763" y="200"/>
                    </a:lnTo>
                    <a:lnTo>
                      <a:pt x="1761" y="213"/>
                    </a:lnTo>
                    <a:lnTo>
                      <a:pt x="1761" y="229"/>
                    </a:lnTo>
                    <a:lnTo>
                      <a:pt x="1761" y="229"/>
                    </a:lnTo>
                    <a:lnTo>
                      <a:pt x="1761" y="242"/>
                    </a:lnTo>
                    <a:lnTo>
                      <a:pt x="1763" y="258"/>
                    </a:lnTo>
                    <a:lnTo>
                      <a:pt x="1767" y="269"/>
                    </a:lnTo>
                    <a:lnTo>
                      <a:pt x="1771" y="283"/>
                    </a:lnTo>
                    <a:lnTo>
                      <a:pt x="1771" y="283"/>
                    </a:lnTo>
                    <a:lnTo>
                      <a:pt x="1783" y="304"/>
                    </a:lnTo>
                    <a:lnTo>
                      <a:pt x="1788" y="314"/>
                    </a:lnTo>
                    <a:lnTo>
                      <a:pt x="1796" y="322"/>
                    </a:lnTo>
                    <a:lnTo>
                      <a:pt x="1796" y="322"/>
                    </a:lnTo>
                    <a:lnTo>
                      <a:pt x="1814" y="337"/>
                    </a:lnTo>
                    <a:lnTo>
                      <a:pt x="1833" y="347"/>
                    </a:lnTo>
                    <a:lnTo>
                      <a:pt x="1833" y="347"/>
                    </a:lnTo>
                    <a:lnTo>
                      <a:pt x="1854" y="353"/>
                    </a:lnTo>
                    <a:lnTo>
                      <a:pt x="1877" y="355"/>
                    </a:lnTo>
                    <a:lnTo>
                      <a:pt x="1877" y="355"/>
                    </a:lnTo>
                    <a:lnTo>
                      <a:pt x="1899" y="353"/>
                    </a:lnTo>
                    <a:lnTo>
                      <a:pt x="1920" y="347"/>
                    </a:lnTo>
                    <a:close/>
                    <a:moveTo>
                      <a:pt x="1721" y="56"/>
                    </a:moveTo>
                    <a:lnTo>
                      <a:pt x="1721" y="56"/>
                    </a:lnTo>
                    <a:lnTo>
                      <a:pt x="1727" y="51"/>
                    </a:lnTo>
                    <a:lnTo>
                      <a:pt x="1728" y="45"/>
                    </a:lnTo>
                    <a:lnTo>
                      <a:pt x="1730" y="39"/>
                    </a:lnTo>
                    <a:lnTo>
                      <a:pt x="1732" y="33"/>
                    </a:lnTo>
                    <a:lnTo>
                      <a:pt x="1732" y="33"/>
                    </a:lnTo>
                    <a:lnTo>
                      <a:pt x="1730" y="25"/>
                    </a:lnTo>
                    <a:lnTo>
                      <a:pt x="1728" y="20"/>
                    </a:lnTo>
                    <a:lnTo>
                      <a:pt x="1727" y="14"/>
                    </a:lnTo>
                    <a:lnTo>
                      <a:pt x="1721" y="8"/>
                    </a:lnTo>
                    <a:lnTo>
                      <a:pt x="1721" y="8"/>
                    </a:lnTo>
                    <a:lnTo>
                      <a:pt x="1717" y="4"/>
                    </a:lnTo>
                    <a:lnTo>
                      <a:pt x="1711" y="2"/>
                    </a:lnTo>
                    <a:lnTo>
                      <a:pt x="1703" y="0"/>
                    </a:lnTo>
                    <a:lnTo>
                      <a:pt x="1696" y="0"/>
                    </a:lnTo>
                    <a:lnTo>
                      <a:pt x="1696" y="0"/>
                    </a:lnTo>
                    <a:lnTo>
                      <a:pt x="1690" y="0"/>
                    </a:lnTo>
                    <a:lnTo>
                      <a:pt x="1682" y="2"/>
                    </a:lnTo>
                    <a:lnTo>
                      <a:pt x="1676" y="4"/>
                    </a:lnTo>
                    <a:lnTo>
                      <a:pt x="1670" y="8"/>
                    </a:lnTo>
                    <a:lnTo>
                      <a:pt x="1670" y="8"/>
                    </a:lnTo>
                    <a:lnTo>
                      <a:pt x="1666" y="14"/>
                    </a:lnTo>
                    <a:lnTo>
                      <a:pt x="1665" y="20"/>
                    </a:lnTo>
                    <a:lnTo>
                      <a:pt x="1663" y="25"/>
                    </a:lnTo>
                    <a:lnTo>
                      <a:pt x="1661" y="33"/>
                    </a:lnTo>
                    <a:lnTo>
                      <a:pt x="1661" y="33"/>
                    </a:lnTo>
                    <a:lnTo>
                      <a:pt x="1663" y="39"/>
                    </a:lnTo>
                    <a:lnTo>
                      <a:pt x="1665" y="45"/>
                    </a:lnTo>
                    <a:lnTo>
                      <a:pt x="1666" y="51"/>
                    </a:lnTo>
                    <a:lnTo>
                      <a:pt x="1670" y="56"/>
                    </a:lnTo>
                    <a:lnTo>
                      <a:pt x="1670" y="56"/>
                    </a:lnTo>
                    <a:lnTo>
                      <a:pt x="1676" y="60"/>
                    </a:lnTo>
                    <a:lnTo>
                      <a:pt x="1682" y="62"/>
                    </a:lnTo>
                    <a:lnTo>
                      <a:pt x="1690" y="64"/>
                    </a:lnTo>
                    <a:lnTo>
                      <a:pt x="1696" y="64"/>
                    </a:lnTo>
                    <a:lnTo>
                      <a:pt x="1696" y="64"/>
                    </a:lnTo>
                    <a:lnTo>
                      <a:pt x="1703" y="64"/>
                    </a:lnTo>
                    <a:lnTo>
                      <a:pt x="1711" y="62"/>
                    </a:lnTo>
                    <a:lnTo>
                      <a:pt x="1717" y="60"/>
                    </a:lnTo>
                    <a:lnTo>
                      <a:pt x="1721" y="56"/>
                    </a:lnTo>
                    <a:close/>
                    <a:moveTo>
                      <a:pt x="1725" y="107"/>
                    </a:moveTo>
                    <a:lnTo>
                      <a:pt x="1668" y="107"/>
                    </a:lnTo>
                    <a:lnTo>
                      <a:pt x="1668" y="349"/>
                    </a:lnTo>
                    <a:lnTo>
                      <a:pt x="1725" y="349"/>
                    </a:lnTo>
                    <a:lnTo>
                      <a:pt x="1725" y="107"/>
                    </a:lnTo>
                    <a:lnTo>
                      <a:pt x="1725" y="107"/>
                    </a:lnTo>
                    <a:close/>
                    <a:moveTo>
                      <a:pt x="1620" y="353"/>
                    </a:moveTo>
                    <a:lnTo>
                      <a:pt x="1620" y="353"/>
                    </a:lnTo>
                    <a:lnTo>
                      <a:pt x="1643" y="347"/>
                    </a:lnTo>
                    <a:lnTo>
                      <a:pt x="1634" y="304"/>
                    </a:lnTo>
                    <a:lnTo>
                      <a:pt x="1634" y="304"/>
                    </a:lnTo>
                    <a:lnTo>
                      <a:pt x="1620" y="308"/>
                    </a:lnTo>
                    <a:lnTo>
                      <a:pt x="1620" y="308"/>
                    </a:lnTo>
                    <a:lnTo>
                      <a:pt x="1608" y="310"/>
                    </a:lnTo>
                    <a:lnTo>
                      <a:pt x="1608" y="310"/>
                    </a:lnTo>
                    <a:lnTo>
                      <a:pt x="1599" y="310"/>
                    </a:lnTo>
                    <a:lnTo>
                      <a:pt x="1593" y="308"/>
                    </a:lnTo>
                    <a:lnTo>
                      <a:pt x="1587" y="304"/>
                    </a:lnTo>
                    <a:lnTo>
                      <a:pt x="1581" y="298"/>
                    </a:lnTo>
                    <a:lnTo>
                      <a:pt x="1577" y="293"/>
                    </a:lnTo>
                    <a:lnTo>
                      <a:pt x="1576" y="287"/>
                    </a:lnTo>
                    <a:lnTo>
                      <a:pt x="1574" y="277"/>
                    </a:lnTo>
                    <a:lnTo>
                      <a:pt x="1574" y="267"/>
                    </a:lnTo>
                    <a:lnTo>
                      <a:pt x="1574" y="151"/>
                    </a:lnTo>
                    <a:lnTo>
                      <a:pt x="1636" y="151"/>
                    </a:lnTo>
                    <a:lnTo>
                      <a:pt x="1636" y="107"/>
                    </a:lnTo>
                    <a:lnTo>
                      <a:pt x="1574" y="107"/>
                    </a:lnTo>
                    <a:lnTo>
                      <a:pt x="1574" y="41"/>
                    </a:lnTo>
                    <a:lnTo>
                      <a:pt x="1527" y="41"/>
                    </a:lnTo>
                    <a:lnTo>
                      <a:pt x="1519" y="107"/>
                    </a:lnTo>
                    <a:lnTo>
                      <a:pt x="1483" y="109"/>
                    </a:lnTo>
                    <a:lnTo>
                      <a:pt x="1483" y="151"/>
                    </a:lnTo>
                    <a:lnTo>
                      <a:pt x="1516" y="151"/>
                    </a:lnTo>
                    <a:lnTo>
                      <a:pt x="1516" y="267"/>
                    </a:lnTo>
                    <a:lnTo>
                      <a:pt x="1516" y="267"/>
                    </a:lnTo>
                    <a:lnTo>
                      <a:pt x="1517" y="287"/>
                    </a:lnTo>
                    <a:lnTo>
                      <a:pt x="1521" y="302"/>
                    </a:lnTo>
                    <a:lnTo>
                      <a:pt x="1521" y="302"/>
                    </a:lnTo>
                    <a:lnTo>
                      <a:pt x="1525" y="318"/>
                    </a:lnTo>
                    <a:lnTo>
                      <a:pt x="1533" y="331"/>
                    </a:lnTo>
                    <a:lnTo>
                      <a:pt x="1533" y="331"/>
                    </a:lnTo>
                    <a:lnTo>
                      <a:pt x="1545" y="341"/>
                    </a:lnTo>
                    <a:lnTo>
                      <a:pt x="1558" y="349"/>
                    </a:lnTo>
                    <a:lnTo>
                      <a:pt x="1558" y="349"/>
                    </a:lnTo>
                    <a:lnTo>
                      <a:pt x="1574" y="355"/>
                    </a:lnTo>
                    <a:lnTo>
                      <a:pt x="1593" y="355"/>
                    </a:lnTo>
                    <a:lnTo>
                      <a:pt x="1593" y="355"/>
                    </a:lnTo>
                    <a:lnTo>
                      <a:pt x="1606" y="355"/>
                    </a:lnTo>
                    <a:lnTo>
                      <a:pt x="1620" y="353"/>
                    </a:lnTo>
                    <a:close/>
                    <a:moveTo>
                      <a:pt x="1326" y="304"/>
                    </a:moveTo>
                    <a:lnTo>
                      <a:pt x="1326" y="304"/>
                    </a:lnTo>
                    <a:lnTo>
                      <a:pt x="1322" y="298"/>
                    </a:lnTo>
                    <a:lnTo>
                      <a:pt x="1318" y="295"/>
                    </a:lnTo>
                    <a:lnTo>
                      <a:pt x="1316" y="287"/>
                    </a:lnTo>
                    <a:lnTo>
                      <a:pt x="1316" y="279"/>
                    </a:lnTo>
                    <a:lnTo>
                      <a:pt x="1316" y="279"/>
                    </a:lnTo>
                    <a:lnTo>
                      <a:pt x="1318" y="271"/>
                    </a:lnTo>
                    <a:lnTo>
                      <a:pt x="1320" y="264"/>
                    </a:lnTo>
                    <a:lnTo>
                      <a:pt x="1320" y="264"/>
                    </a:lnTo>
                    <a:lnTo>
                      <a:pt x="1328" y="256"/>
                    </a:lnTo>
                    <a:lnTo>
                      <a:pt x="1335" y="248"/>
                    </a:lnTo>
                    <a:lnTo>
                      <a:pt x="1335" y="248"/>
                    </a:lnTo>
                    <a:lnTo>
                      <a:pt x="1347" y="242"/>
                    </a:lnTo>
                    <a:lnTo>
                      <a:pt x="1363" y="238"/>
                    </a:lnTo>
                    <a:lnTo>
                      <a:pt x="1363" y="238"/>
                    </a:lnTo>
                    <a:lnTo>
                      <a:pt x="1382" y="233"/>
                    </a:lnTo>
                    <a:lnTo>
                      <a:pt x="1405" y="231"/>
                    </a:lnTo>
                    <a:lnTo>
                      <a:pt x="1405" y="285"/>
                    </a:lnTo>
                    <a:lnTo>
                      <a:pt x="1405" y="285"/>
                    </a:lnTo>
                    <a:lnTo>
                      <a:pt x="1392" y="295"/>
                    </a:lnTo>
                    <a:lnTo>
                      <a:pt x="1378" y="304"/>
                    </a:lnTo>
                    <a:lnTo>
                      <a:pt x="1378" y="304"/>
                    </a:lnTo>
                    <a:lnTo>
                      <a:pt x="1366" y="308"/>
                    </a:lnTo>
                    <a:lnTo>
                      <a:pt x="1351" y="310"/>
                    </a:lnTo>
                    <a:lnTo>
                      <a:pt x="1351" y="310"/>
                    </a:lnTo>
                    <a:lnTo>
                      <a:pt x="1337" y="308"/>
                    </a:lnTo>
                    <a:lnTo>
                      <a:pt x="1326" y="304"/>
                    </a:lnTo>
                    <a:close/>
                    <a:moveTo>
                      <a:pt x="1374" y="345"/>
                    </a:moveTo>
                    <a:lnTo>
                      <a:pt x="1374" y="345"/>
                    </a:lnTo>
                    <a:lnTo>
                      <a:pt x="1392" y="335"/>
                    </a:lnTo>
                    <a:lnTo>
                      <a:pt x="1409" y="324"/>
                    </a:lnTo>
                    <a:lnTo>
                      <a:pt x="1411" y="324"/>
                    </a:lnTo>
                    <a:lnTo>
                      <a:pt x="1415" y="349"/>
                    </a:lnTo>
                    <a:lnTo>
                      <a:pt x="1461" y="349"/>
                    </a:lnTo>
                    <a:lnTo>
                      <a:pt x="1461" y="205"/>
                    </a:lnTo>
                    <a:lnTo>
                      <a:pt x="1461" y="205"/>
                    </a:lnTo>
                    <a:lnTo>
                      <a:pt x="1459" y="182"/>
                    </a:lnTo>
                    <a:lnTo>
                      <a:pt x="1455" y="161"/>
                    </a:lnTo>
                    <a:lnTo>
                      <a:pt x="1448" y="144"/>
                    </a:lnTo>
                    <a:lnTo>
                      <a:pt x="1438" y="128"/>
                    </a:lnTo>
                    <a:lnTo>
                      <a:pt x="1438" y="128"/>
                    </a:lnTo>
                    <a:lnTo>
                      <a:pt x="1426" y="116"/>
                    </a:lnTo>
                    <a:lnTo>
                      <a:pt x="1411" y="107"/>
                    </a:lnTo>
                    <a:lnTo>
                      <a:pt x="1392" y="103"/>
                    </a:lnTo>
                    <a:lnTo>
                      <a:pt x="1370" y="101"/>
                    </a:lnTo>
                    <a:lnTo>
                      <a:pt x="1370" y="101"/>
                    </a:lnTo>
                    <a:lnTo>
                      <a:pt x="1357" y="101"/>
                    </a:lnTo>
                    <a:lnTo>
                      <a:pt x="1343" y="103"/>
                    </a:lnTo>
                    <a:lnTo>
                      <a:pt x="1330" y="107"/>
                    </a:lnTo>
                    <a:lnTo>
                      <a:pt x="1316" y="111"/>
                    </a:lnTo>
                    <a:lnTo>
                      <a:pt x="1316" y="111"/>
                    </a:lnTo>
                    <a:lnTo>
                      <a:pt x="1293" y="120"/>
                    </a:lnTo>
                    <a:lnTo>
                      <a:pt x="1272" y="132"/>
                    </a:lnTo>
                    <a:lnTo>
                      <a:pt x="1291" y="171"/>
                    </a:lnTo>
                    <a:lnTo>
                      <a:pt x="1291" y="171"/>
                    </a:lnTo>
                    <a:lnTo>
                      <a:pt x="1308" y="161"/>
                    </a:lnTo>
                    <a:lnTo>
                      <a:pt x="1326" y="153"/>
                    </a:lnTo>
                    <a:lnTo>
                      <a:pt x="1326" y="153"/>
                    </a:lnTo>
                    <a:lnTo>
                      <a:pt x="1343" y="149"/>
                    </a:lnTo>
                    <a:lnTo>
                      <a:pt x="1361" y="147"/>
                    </a:lnTo>
                    <a:lnTo>
                      <a:pt x="1361" y="147"/>
                    </a:lnTo>
                    <a:lnTo>
                      <a:pt x="1370" y="147"/>
                    </a:lnTo>
                    <a:lnTo>
                      <a:pt x="1380" y="151"/>
                    </a:lnTo>
                    <a:lnTo>
                      <a:pt x="1380" y="151"/>
                    </a:lnTo>
                    <a:lnTo>
                      <a:pt x="1388" y="155"/>
                    </a:lnTo>
                    <a:lnTo>
                      <a:pt x="1394" y="161"/>
                    </a:lnTo>
                    <a:lnTo>
                      <a:pt x="1394" y="161"/>
                    </a:lnTo>
                    <a:lnTo>
                      <a:pt x="1399" y="169"/>
                    </a:lnTo>
                    <a:lnTo>
                      <a:pt x="1401" y="176"/>
                    </a:lnTo>
                    <a:lnTo>
                      <a:pt x="1401" y="176"/>
                    </a:lnTo>
                    <a:lnTo>
                      <a:pt x="1405" y="194"/>
                    </a:lnTo>
                    <a:lnTo>
                      <a:pt x="1405" y="194"/>
                    </a:lnTo>
                    <a:lnTo>
                      <a:pt x="1370" y="200"/>
                    </a:lnTo>
                    <a:lnTo>
                      <a:pt x="1339" y="205"/>
                    </a:lnTo>
                    <a:lnTo>
                      <a:pt x="1339" y="205"/>
                    </a:lnTo>
                    <a:lnTo>
                      <a:pt x="1316" y="213"/>
                    </a:lnTo>
                    <a:lnTo>
                      <a:pt x="1295" y="223"/>
                    </a:lnTo>
                    <a:lnTo>
                      <a:pt x="1295" y="223"/>
                    </a:lnTo>
                    <a:lnTo>
                      <a:pt x="1279" y="236"/>
                    </a:lnTo>
                    <a:lnTo>
                      <a:pt x="1274" y="242"/>
                    </a:lnTo>
                    <a:lnTo>
                      <a:pt x="1270" y="250"/>
                    </a:lnTo>
                    <a:lnTo>
                      <a:pt x="1270" y="250"/>
                    </a:lnTo>
                    <a:lnTo>
                      <a:pt x="1264" y="265"/>
                    </a:lnTo>
                    <a:lnTo>
                      <a:pt x="1262" y="285"/>
                    </a:lnTo>
                    <a:lnTo>
                      <a:pt x="1262" y="285"/>
                    </a:lnTo>
                    <a:lnTo>
                      <a:pt x="1262" y="298"/>
                    </a:lnTo>
                    <a:lnTo>
                      <a:pt x="1266" y="314"/>
                    </a:lnTo>
                    <a:lnTo>
                      <a:pt x="1274" y="325"/>
                    </a:lnTo>
                    <a:lnTo>
                      <a:pt x="1281" y="335"/>
                    </a:lnTo>
                    <a:lnTo>
                      <a:pt x="1281" y="335"/>
                    </a:lnTo>
                    <a:lnTo>
                      <a:pt x="1293" y="345"/>
                    </a:lnTo>
                    <a:lnTo>
                      <a:pt x="1305" y="351"/>
                    </a:lnTo>
                    <a:lnTo>
                      <a:pt x="1318" y="355"/>
                    </a:lnTo>
                    <a:lnTo>
                      <a:pt x="1334" y="355"/>
                    </a:lnTo>
                    <a:lnTo>
                      <a:pt x="1334" y="355"/>
                    </a:lnTo>
                    <a:lnTo>
                      <a:pt x="1343" y="355"/>
                    </a:lnTo>
                    <a:lnTo>
                      <a:pt x="1355" y="353"/>
                    </a:lnTo>
                    <a:lnTo>
                      <a:pt x="1365" y="351"/>
                    </a:lnTo>
                    <a:lnTo>
                      <a:pt x="1374" y="345"/>
                    </a:lnTo>
                    <a:close/>
                    <a:moveTo>
                      <a:pt x="1221" y="56"/>
                    </a:moveTo>
                    <a:lnTo>
                      <a:pt x="1221" y="56"/>
                    </a:lnTo>
                    <a:lnTo>
                      <a:pt x="1225" y="51"/>
                    </a:lnTo>
                    <a:lnTo>
                      <a:pt x="1229" y="45"/>
                    </a:lnTo>
                    <a:lnTo>
                      <a:pt x="1231" y="39"/>
                    </a:lnTo>
                    <a:lnTo>
                      <a:pt x="1231" y="33"/>
                    </a:lnTo>
                    <a:lnTo>
                      <a:pt x="1231" y="33"/>
                    </a:lnTo>
                    <a:lnTo>
                      <a:pt x="1231" y="25"/>
                    </a:lnTo>
                    <a:lnTo>
                      <a:pt x="1229" y="20"/>
                    </a:lnTo>
                    <a:lnTo>
                      <a:pt x="1225" y="14"/>
                    </a:lnTo>
                    <a:lnTo>
                      <a:pt x="1221" y="8"/>
                    </a:lnTo>
                    <a:lnTo>
                      <a:pt x="1221" y="8"/>
                    </a:lnTo>
                    <a:lnTo>
                      <a:pt x="1215" y="4"/>
                    </a:lnTo>
                    <a:lnTo>
                      <a:pt x="1210" y="2"/>
                    </a:lnTo>
                    <a:lnTo>
                      <a:pt x="1204" y="0"/>
                    </a:lnTo>
                    <a:lnTo>
                      <a:pt x="1196" y="0"/>
                    </a:lnTo>
                    <a:lnTo>
                      <a:pt x="1196" y="0"/>
                    </a:lnTo>
                    <a:lnTo>
                      <a:pt x="1188" y="0"/>
                    </a:lnTo>
                    <a:lnTo>
                      <a:pt x="1183" y="2"/>
                    </a:lnTo>
                    <a:lnTo>
                      <a:pt x="1177" y="4"/>
                    </a:lnTo>
                    <a:lnTo>
                      <a:pt x="1171" y="8"/>
                    </a:lnTo>
                    <a:lnTo>
                      <a:pt x="1171" y="8"/>
                    </a:lnTo>
                    <a:lnTo>
                      <a:pt x="1167" y="14"/>
                    </a:lnTo>
                    <a:lnTo>
                      <a:pt x="1163" y="20"/>
                    </a:lnTo>
                    <a:lnTo>
                      <a:pt x="1161" y="25"/>
                    </a:lnTo>
                    <a:lnTo>
                      <a:pt x="1161" y="33"/>
                    </a:lnTo>
                    <a:lnTo>
                      <a:pt x="1161" y="33"/>
                    </a:lnTo>
                    <a:lnTo>
                      <a:pt x="1161" y="39"/>
                    </a:lnTo>
                    <a:lnTo>
                      <a:pt x="1163" y="45"/>
                    </a:lnTo>
                    <a:lnTo>
                      <a:pt x="1167" y="51"/>
                    </a:lnTo>
                    <a:lnTo>
                      <a:pt x="1171" y="56"/>
                    </a:lnTo>
                    <a:lnTo>
                      <a:pt x="1171" y="56"/>
                    </a:lnTo>
                    <a:lnTo>
                      <a:pt x="1177" y="60"/>
                    </a:lnTo>
                    <a:lnTo>
                      <a:pt x="1183" y="62"/>
                    </a:lnTo>
                    <a:lnTo>
                      <a:pt x="1188" y="64"/>
                    </a:lnTo>
                    <a:lnTo>
                      <a:pt x="1196" y="64"/>
                    </a:lnTo>
                    <a:lnTo>
                      <a:pt x="1196" y="64"/>
                    </a:lnTo>
                    <a:lnTo>
                      <a:pt x="1204" y="64"/>
                    </a:lnTo>
                    <a:lnTo>
                      <a:pt x="1210" y="62"/>
                    </a:lnTo>
                    <a:lnTo>
                      <a:pt x="1215" y="60"/>
                    </a:lnTo>
                    <a:lnTo>
                      <a:pt x="1221" y="56"/>
                    </a:lnTo>
                    <a:close/>
                    <a:moveTo>
                      <a:pt x="1225" y="107"/>
                    </a:moveTo>
                    <a:lnTo>
                      <a:pt x="1167" y="107"/>
                    </a:lnTo>
                    <a:lnTo>
                      <a:pt x="1167" y="349"/>
                    </a:lnTo>
                    <a:lnTo>
                      <a:pt x="1225" y="349"/>
                    </a:lnTo>
                    <a:lnTo>
                      <a:pt x="1225" y="107"/>
                    </a:lnTo>
                    <a:lnTo>
                      <a:pt x="1225" y="107"/>
                    </a:lnTo>
                    <a:close/>
                    <a:moveTo>
                      <a:pt x="1103" y="349"/>
                    </a:moveTo>
                    <a:lnTo>
                      <a:pt x="1103" y="349"/>
                    </a:lnTo>
                    <a:lnTo>
                      <a:pt x="1123" y="339"/>
                    </a:lnTo>
                    <a:lnTo>
                      <a:pt x="1140" y="325"/>
                    </a:lnTo>
                    <a:lnTo>
                      <a:pt x="1117" y="289"/>
                    </a:lnTo>
                    <a:lnTo>
                      <a:pt x="1117" y="289"/>
                    </a:lnTo>
                    <a:lnTo>
                      <a:pt x="1107" y="296"/>
                    </a:lnTo>
                    <a:lnTo>
                      <a:pt x="1094" y="302"/>
                    </a:lnTo>
                    <a:lnTo>
                      <a:pt x="1094" y="302"/>
                    </a:lnTo>
                    <a:lnTo>
                      <a:pt x="1082" y="308"/>
                    </a:lnTo>
                    <a:lnTo>
                      <a:pt x="1068" y="308"/>
                    </a:lnTo>
                    <a:lnTo>
                      <a:pt x="1068" y="308"/>
                    </a:lnTo>
                    <a:lnTo>
                      <a:pt x="1053" y="308"/>
                    </a:lnTo>
                    <a:lnTo>
                      <a:pt x="1041" y="304"/>
                    </a:lnTo>
                    <a:lnTo>
                      <a:pt x="1030" y="296"/>
                    </a:lnTo>
                    <a:lnTo>
                      <a:pt x="1020" y="287"/>
                    </a:lnTo>
                    <a:lnTo>
                      <a:pt x="1020" y="287"/>
                    </a:lnTo>
                    <a:lnTo>
                      <a:pt x="1012" y="275"/>
                    </a:lnTo>
                    <a:lnTo>
                      <a:pt x="1006" y="262"/>
                    </a:lnTo>
                    <a:lnTo>
                      <a:pt x="1004" y="246"/>
                    </a:lnTo>
                    <a:lnTo>
                      <a:pt x="1003" y="229"/>
                    </a:lnTo>
                    <a:lnTo>
                      <a:pt x="1003" y="229"/>
                    </a:lnTo>
                    <a:lnTo>
                      <a:pt x="1004" y="211"/>
                    </a:lnTo>
                    <a:lnTo>
                      <a:pt x="1006" y="196"/>
                    </a:lnTo>
                    <a:lnTo>
                      <a:pt x="1012" y="180"/>
                    </a:lnTo>
                    <a:lnTo>
                      <a:pt x="1022" y="169"/>
                    </a:lnTo>
                    <a:lnTo>
                      <a:pt x="1022" y="169"/>
                    </a:lnTo>
                    <a:lnTo>
                      <a:pt x="1032" y="159"/>
                    </a:lnTo>
                    <a:lnTo>
                      <a:pt x="1041" y="153"/>
                    </a:lnTo>
                    <a:lnTo>
                      <a:pt x="1055" y="149"/>
                    </a:lnTo>
                    <a:lnTo>
                      <a:pt x="1068" y="147"/>
                    </a:lnTo>
                    <a:lnTo>
                      <a:pt x="1068" y="147"/>
                    </a:lnTo>
                    <a:lnTo>
                      <a:pt x="1080" y="149"/>
                    </a:lnTo>
                    <a:lnTo>
                      <a:pt x="1090" y="151"/>
                    </a:lnTo>
                    <a:lnTo>
                      <a:pt x="1090" y="151"/>
                    </a:lnTo>
                    <a:lnTo>
                      <a:pt x="1099" y="157"/>
                    </a:lnTo>
                    <a:lnTo>
                      <a:pt x="1109" y="165"/>
                    </a:lnTo>
                    <a:lnTo>
                      <a:pt x="1136" y="128"/>
                    </a:lnTo>
                    <a:lnTo>
                      <a:pt x="1136" y="128"/>
                    </a:lnTo>
                    <a:lnTo>
                      <a:pt x="1123" y="118"/>
                    </a:lnTo>
                    <a:lnTo>
                      <a:pt x="1107" y="109"/>
                    </a:lnTo>
                    <a:lnTo>
                      <a:pt x="1107" y="109"/>
                    </a:lnTo>
                    <a:lnTo>
                      <a:pt x="1097" y="105"/>
                    </a:lnTo>
                    <a:lnTo>
                      <a:pt x="1088" y="103"/>
                    </a:lnTo>
                    <a:lnTo>
                      <a:pt x="1066" y="101"/>
                    </a:lnTo>
                    <a:lnTo>
                      <a:pt x="1066" y="101"/>
                    </a:lnTo>
                    <a:lnTo>
                      <a:pt x="1043" y="103"/>
                    </a:lnTo>
                    <a:lnTo>
                      <a:pt x="1020" y="109"/>
                    </a:lnTo>
                    <a:lnTo>
                      <a:pt x="1020" y="109"/>
                    </a:lnTo>
                    <a:lnTo>
                      <a:pt x="999" y="120"/>
                    </a:lnTo>
                    <a:lnTo>
                      <a:pt x="981" y="134"/>
                    </a:lnTo>
                    <a:lnTo>
                      <a:pt x="981" y="134"/>
                    </a:lnTo>
                    <a:lnTo>
                      <a:pt x="973" y="144"/>
                    </a:lnTo>
                    <a:lnTo>
                      <a:pt x="966" y="153"/>
                    </a:lnTo>
                    <a:lnTo>
                      <a:pt x="960" y="163"/>
                    </a:lnTo>
                    <a:lnTo>
                      <a:pt x="954" y="174"/>
                    </a:lnTo>
                    <a:lnTo>
                      <a:pt x="954" y="174"/>
                    </a:lnTo>
                    <a:lnTo>
                      <a:pt x="950" y="186"/>
                    </a:lnTo>
                    <a:lnTo>
                      <a:pt x="946" y="200"/>
                    </a:lnTo>
                    <a:lnTo>
                      <a:pt x="944" y="213"/>
                    </a:lnTo>
                    <a:lnTo>
                      <a:pt x="944" y="229"/>
                    </a:lnTo>
                    <a:lnTo>
                      <a:pt x="944" y="229"/>
                    </a:lnTo>
                    <a:lnTo>
                      <a:pt x="944" y="242"/>
                    </a:lnTo>
                    <a:lnTo>
                      <a:pt x="946" y="258"/>
                    </a:lnTo>
                    <a:lnTo>
                      <a:pt x="950" y="269"/>
                    </a:lnTo>
                    <a:lnTo>
                      <a:pt x="954" y="283"/>
                    </a:lnTo>
                    <a:lnTo>
                      <a:pt x="954" y="283"/>
                    </a:lnTo>
                    <a:lnTo>
                      <a:pt x="958" y="293"/>
                    </a:lnTo>
                    <a:lnTo>
                      <a:pt x="964" y="304"/>
                    </a:lnTo>
                    <a:lnTo>
                      <a:pt x="970" y="314"/>
                    </a:lnTo>
                    <a:lnTo>
                      <a:pt x="977" y="322"/>
                    </a:lnTo>
                    <a:lnTo>
                      <a:pt x="977" y="322"/>
                    </a:lnTo>
                    <a:lnTo>
                      <a:pt x="987" y="329"/>
                    </a:lnTo>
                    <a:lnTo>
                      <a:pt x="995" y="337"/>
                    </a:lnTo>
                    <a:lnTo>
                      <a:pt x="1004" y="343"/>
                    </a:lnTo>
                    <a:lnTo>
                      <a:pt x="1016" y="347"/>
                    </a:lnTo>
                    <a:lnTo>
                      <a:pt x="1016" y="347"/>
                    </a:lnTo>
                    <a:lnTo>
                      <a:pt x="1037" y="353"/>
                    </a:lnTo>
                    <a:lnTo>
                      <a:pt x="1061" y="355"/>
                    </a:lnTo>
                    <a:lnTo>
                      <a:pt x="1061" y="355"/>
                    </a:lnTo>
                    <a:lnTo>
                      <a:pt x="1082" y="353"/>
                    </a:lnTo>
                    <a:lnTo>
                      <a:pt x="1103" y="349"/>
                    </a:lnTo>
                    <a:close/>
                    <a:moveTo>
                      <a:pt x="764" y="287"/>
                    </a:moveTo>
                    <a:lnTo>
                      <a:pt x="764" y="287"/>
                    </a:lnTo>
                    <a:lnTo>
                      <a:pt x="757" y="275"/>
                    </a:lnTo>
                    <a:lnTo>
                      <a:pt x="753" y="262"/>
                    </a:lnTo>
                    <a:lnTo>
                      <a:pt x="749" y="246"/>
                    </a:lnTo>
                    <a:lnTo>
                      <a:pt x="749" y="229"/>
                    </a:lnTo>
                    <a:lnTo>
                      <a:pt x="749" y="229"/>
                    </a:lnTo>
                    <a:lnTo>
                      <a:pt x="749" y="211"/>
                    </a:lnTo>
                    <a:lnTo>
                      <a:pt x="753" y="196"/>
                    </a:lnTo>
                    <a:lnTo>
                      <a:pt x="757" y="180"/>
                    </a:lnTo>
                    <a:lnTo>
                      <a:pt x="764" y="169"/>
                    </a:lnTo>
                    <a:lnTo>
                      <a:pt x="764" y="169"/>
                    </a:lnTo>
                    <a:lnTo>
                      <a:pt x="772" y="159"/>
                    </a:lnTo>
                    <a:lnTo>
                      <a:pt x="782" y="153"/>
                    </a:lnTo>
                    <a:lnTo>
                      <a:pt x="793" y="149"/>
                    </a:lnTo>
                    <a:lnTo>
                      <a:pt x="805" y="147"/>
                    </a:lnTo>
                    <a:lnTo>
                      <a:pt x="805" y="147"/>
                    </a:lnTo>
                    <a:lnTo>
                      <a:pt x="819" y="149"/>
                    </a:lnTo>
                    <a:lnTo>
                      <a:pt x="828" y="153"/>
                    </a:lnTo>
                    <a:lnTo>
                      <a:pt x="838" y="159"/>
                    </a:lnTo>
                    <a:lnTo>
                      <a:pt x="848" y="169"/>
                    </a:lnTo>
                    <a:lnTo>
                      <a:pt x="848" y="169"/>
                    </a:lnTo>
                    <a:lnTo>
                      <a:pt x="853" y="180"/>
                    </a:lnTo>
                    <a:lnTo>
                      <a:pt x="859" y="196"/>
                    </a:lnTo>
                    <a:lnTo>
                      <a:pt x="861" y="211"/>
                    </a:lnTo>
                    <a:lnTo>
                      <a:pt x="863" y="229"/>
                    </a:lnTo>
                    <a:lnTo>
                      <a:pt x="863" y="229"/>
                    </a:lnTo>
                    <a:lnTo>
                      <a:pt x="861" y="246"/>
                    </a:lnTo>
                    <a:lnTo>
                      <a:pt x="859" y="262"/>
                    </a:lnTo>
                    <a:lnTo>
                      <a:pt x="853" y="275"/>
                    </a:lnTo>
                    <a:lnTo>
                      <a:pt x="848" y="287"/>
                    </a:lnTo>
                    <a:lnTo>
                      <a:pt x="848" y="287"/>
                    </a:lnTo>
                    <a:lnTo>
                      <a:pt x="838" y="296"/>
                    </a:lnTo>
                    <a:lnTo>
                      <a:pt x="828" y="304"/>
                    </a:lnTo>
                    <a:lnTo>
                      <a:pt x="819" y="308"/>
                    </a:lnTo>
                    <a:lnTo>
                      <a:pt x="805" y="308"/>
                    </a:lnTo>
                    <a:lnTo>
                      <a:pt x="805" y="308"/>
                    </a:lnTo>
                    <a:lnTo>
                      <a:pt x="793" y="308"/>
                    </a:lnTo>
                    <a:lnTo>
                      <a:pt x="782" y="304"/>
                    </a:lnTo>
                    <a:lnTo>
                      <a:pt x="772" y="296"/>
                    </a:lnTo>
                    <a:lnTo>
                      <a:pt x="764" y="287"/>
                    </a:lnTo>
                    <a:close/>
                    <a:moveTo>
                      <a:pt x="850" y="347"/>
                    </a:moveTo>
                    <a:lnTo>
                      <a:pt x="850" y="347"/>
                    </a:lnTo>
                    <a:lnTo>
                      <a:pt x="859" y="343"/>
                    </a:lnTo>
                    <a:lnTo>
                      <a:pt x="869" y="337"/>
                    </a:lnTo>
                    <a:lnTo>
                      <a:pt x="877" y="329"/>
                    </a:lnTo>
                    <a:lnTo>
                      <a:pt x="886" y="322"/>
                    </a:lnTo>
                    <a:lnTo>
                      <a:pt x="886" y="322"/>
                    </a:lnTo>
                    <a:lnTo>
                      <a:pt x="894" y="314"/>
                    </a:lnTo>
                    <a:lnTo>
                      <a:pt x="900" y="304"/>
                    </a:lnTo>
                    <a:lnTo>
                      <a:pt x="912" y="283"/>
                    </a:lnTo>
                    <a:lnTo>
                      <a:pt x="912" y="283"/>
                    </a:lnTo>
                    <a:lnTo>
                      <a:pt x="915" y="269"/>
                    </a:lnTo>
                    <a:lnTo>
                      <a:pt x="919" y="258"/>
                    </a:lnTo>
                    <a:lnTo>
                      <a:pt x="919" y="242"/>
                    </a:lnTo>
                    <a:lnTo>
                      <a:pt x="921" y="229"/>
                    </a:lnTo>
                    <a:lnTo>
                      <a:pt x="921" y="229"/>
                    </a:lnTo>
                    <a:lnTo>
                      <a:pt x="919" y="213"/>
                    </a:lnTo>
                    <a:lnTo>
                      <a:pt x="919" y="200"/>
                    </a:lnTo>
                    <a:lnTo>
                      <a:pt x="915" y="186"/>
                    </a:lnTo>
                    <a:lnTo>
                      <a:pt x="912" y="174"/>
                    </a:lnTo>
                    <a:lnTo>
                      <a:pt x="912" y="174"/>
                    </a:lnTo>
                    <a:lnTo>
                      <a:pt x="900" y="153"/>
                    </a:lnTo>
                    <a:lnTo>
                      <a:pt x="894" y="144"/>
                    </a:lnTo>
                    <a:lnTo>
                      <a:pt x="886" y="134"/>
                    </a:lnTo>
                    <a:lnTo>
                      <a:pt x="886" y="134"/>
                    </a:lnTo>
                    <a:lnTo>
                      <a:pt x="869" y="120"/>
                    </a:lnTo>
                    <a:lnTo>
                      <a:pt x="850" y="109"/>
                    </a:lnTo>
                    <a:lnTo>
                      <a:pt x="850" y="109"/>
                    </a:lnTo>
                    <a:lnTo>
                      <a:pt x="828" y="103"/>
                    </a:lnTo>
                    <a:lnTo>
                      <a:pt x="805" y="101"/>
                    </a:lnTo>
                    <a:lnTo>
                      <a:pt x="805" y="101"/>
                    </a:lnTo>
                    <a:lnTo>
                      <a:pt x="784" y="103"/>
                    </a:lnTo>
                    <a:lnTo>
                      <a:pt x="762" y="109"/>
                    </a:lnTo>
                    <a:lnTo>
                      <a:pt x="762" y="109"/>
                    </a:lnTo>
                    <a:lnTo>
                      <a:pt x="743" y="120"/>
                    </a:lnTo>
                    <a:lnTo>
                      <a:pt x="726" y="134"/>
                    </a:lnTo>
                    <a:lnTo>
                      <a:pt x="726" y="134"/>
                    </a:lnTo>
                    <a:lnTo>
                      <a:pt x="718" y="144"/>
                    </a:lnTo>
                    <a:lnTo>
                      <a:pt x="710" y="153"/>
                    </a:lnTo>
                    <a:lnTo>
                      <a:pt x="704" y="163"/>
                    </a:lnTo>
                    <a:lnTo>
                      <a:pt x="699" y="174"/>
                    </a:lnTo>
                    <a:lnTo>
                      <a:pt x="699" y="174"/>
                    </a:lnTo>
                    <a:lnTo>
                      <a:pt x="695" y="186"/>
                    </a:lnTo>
                    <a:lnTo>
                      <a:pt x="693" y="200"/>
                    </a:lnTo>
                    <a:lnTo>
                      <a:pt x="691" y="213"/>
                    </a:lnTo>
                    <a:lnTo>
                      <a:pt x="691" y="229"/>
                    </a:lnTo>
                    <a:lnTo>
                      <a:pt x="691" y="229"/>
                    </a:lnTo>
                    <a:lnTo>
                      <a:pt x="691" y="242"/>
                    </a:lnTo>
                    <a:lnTo>
                      <a:pt x="693" y="258"/>
                    </a:lnTo>
                    <a:lnTo>
                      <a:pt x="695" y="269"/>
                    </a:lnTo>
                    <a:lnTo>
                      <a:pt x="699" y="283"/>
                    </a:lnTo>
                    <a:lnTo>
                      <a:pt x="699" y="283"/>
                    </a:lnTo>
                    <a:lnTo>
                      <a:pt x="704" y="293"/>
                    </a:lnTo>
                    <a:lnTo>
                      <a:pt x="710" y="304"/>
                    </a:lnTo>
                    <a:lnTo>
                      <a:pt x="718" y="314"/>
                    </a:lnTo>
                    <a:lnTo>
                      <a:pt x="726" y="322"/>
                    </a:lnTo>
                    <a:lnTo>
                      <a:pt x="726" y="322"/>
                    </a:lnTo>
                    <a:lnTo>
                      <a:pt x="743" y="337"/>
                    </a:lnTo>
                    <a:lnTo>
                      <a:pt x="762" y="347"/>
                    </a:lnTo>
                    <a:lnTo>
                      <a:pt x="762" y="347"/>
                    </a:lnTo>
                    <a:lnTo>
                      <a:pt x="784" y="353"/>
                    </a:lnTo>
                    <a:lnTo>
                      <a:pt x="805" y="355"/>
                    </a:lnTo>
                    <a:lnTo>
                      <a:pt x="805" y="355"/>
                    </a:lnTo>
                    <a:lnTo>
                      <a:pt x="828" y="353"/>
                    </a:lnTo>
                    <a:lnTo>
                      <a:pt x="850" y="347"/>
                    </a:lnTo>
                    <a:close/>
                    <a:moveTo>
                      <a:pt x="617" y="349"/>
                    </a:moveTo>
                    <a:lnTo>
                      <a:pt x="617" y="349"/>
                    </a:lnTo>
                    <a:lnTo>
                      <a:pt x="633" y="343"/>
                    </a:lnTo>
                    <a:lnTo>
                      <a:pt x="646" y="333"/>
                    </a:lnTo>
                    <a:lnTo>
                      <a:pt x="646" y="333"/>
                    </a:lnTo>
                    <a:lnTo>
                      <a:pt x="658" y="322"/>
                    </a:lnTo>
                    <a:lnTo>
                      <a:pt x="664" y="310"/>
                    </a:lnTo>
                    <a:lnTo>
                      <a:pt x="664" y="310"/>
                    </a:lnTo>
                    <a:lnTo>
                      <a:pt x="670" y="295"/>
                    </a:lnTo>
                    <a:lnTo>
                      <a:pt x="672" y="281"/>
                    </a:lnTo>
                    <a:lnTo>
                      <a:pt x="672" y="281"/>
                    </a:lnTo>
                    <a:lnTo>
                      <a:pt x="670" y="265"/>
                    </a:lnTo>
                    <a:lnTo>
                      <a:pt x="664" y="252"/>
                    </a:lnTo>
                    <a:lnTo>
                      <a:pt x="664" y="252"/>
                    </a:lnTo>
                    <a:lnTo>
                      <a:pt x="658" y="240"/>
                    </a:lnTo>
                    <a:lnTo>
                      <a:pt x="648" y="231"/>
                    </a:lnTo>
                    <a:lnTo>
                      <a:pt x="648" y="231"/>
                    </a:lnTo>
                    <a:lnTo>
                      <a:pt x="639" y="223"/>
                    </a:lnTo>
                    <a:lnTo>
                      <a:pt x="625" y="217"/>
                    </a:lnTo>
                    <a:lnTo>
                      <a:pt x="625" y="217"/>
                    </a:lnTo>
                    <a:lnTo>
                      <a:pt x="602" y="207"/>
                    </a:lnTo>
                    <a:lnTo>
                      <a:pt x="602" y="207"/>
                    </a:lnTo>
                    <a:lnTo>
                      <a:pt x="582" y="200"/>
                    </a:lnTo>
                    <a:lnTo>
                      <a:pt x="582" y="200"/>
                    </a:lnTo>
                    <a:lnTo>
                      <a:pt x="567" y="192"/>
                    </a:lnTo>
                    <a:lnTo>
                      <a:pt x="567" y="192"/>
                    </a:lnTo>
                    <a:lnTo>
                      <a:pt x="559" y="188"/>
                    </a:lnTo>
                    <a:lnTo>
                      <a:pt x="555" y="182"/>
                    </a:lnTo>
                    <a:lnTo>
                      <a:pt x="555" y="182"/>
                    </a:lnTo>
                    <a:lnTo>
                      <a:pt x="552" y="176"/>
                    </a:lnTo>
                    <a:lnTo>
                      <a:pt x="552" y="171"/>
                    </a:lnTo>
                    <a:lnTo>
                      <a:pt x="552" y="171"/>
                    </a:lnTo>
                    <a:lnTo>
                      <a:pt x="553" y="161"/>
                    </a:lnTo>
                    <a:lnTo>
                      <a:pt x="559" y="151"/>
                    </a:lnTo>
                    <a:lnTo>
                      <a:pt x="559" y="151"/>
                    </a:lnTo>
                    <a:lnTo>
                      <a:pt x="565" y="147"/>
                    </a:lnTo>
                    <a:lnTo>
                      <a:pt x="571" y="145"/>
                    </a:lnTo>
                    <a:lnTo>
                      <a:pt x="586" y="144"/>
                    </a:lnTo>
                    <a:lnTo>
                      <a:pt x="586" y="144"/>
                    </a:lnTo>
                    <a:lnTo>
                      <a:pt x="600" y="145"/>
                    </a:lnTo>
                    <a:lnTo>
                      <a:pt x="613" y="149"/>
                    </a:lnTo>
                    <a:lnTo>
                      <a:pt x="613" y="149"/>
                    </a:lnTo>
                    <a:lnTo>
                      <a:pt x="627" y="157"/>
                    </a:lnTo>
                    <a:lnTo>
                      <a:pt x="641" y="165"/>
                    </a:lnTo>
                    <a:lnTo>
                      <a:pt x="666" y="130"/>
                    </a:lnTo>
                    <a:lnTo>
                      <a:pt x="666" y="130"/>
                    </a:lnTo>
                    <a:lnTo>
                      <a:pt x="650" y="118"/>
                    </a:lnTo>
                    <a:lnTo>
                      <a:pt x="631" y="111"/>
                    </a:lnTo>
                    <a:lnTo>
                      <a:pt x="631" y="111"/>
                    </a:lnTo>
                    <a:lnTo>
                      <a:pt x="621" y="107"/>
                    </a:lnTo>
                    <a:lnTo>
                      <a:pt x="610" y="103"/>
                    </a:lnTo>
                    <a:lnTo>
                      <a:pt x="598" y="101"/>
                    </a:lnTo>
                    <a:lnTo>
                      <a:pt x="586" y="101"/>
                    </a:lnTo>
                    <a:lnTo>
                      <a:pt x="586" y="101"/>
                    </a:lnTo>
                    <a:lnTo>
                      <a:pt x="565" y="103"/>
                    </a:lnTo>
                    <a:lnTo>
                      <a:pt x="550" y="107"/>
                    </a:lnTo>
                    <a:lnTo>
                      <a:pt x="534" y="113"/>
                    </a:lnTo>
                    <a:lnTo>
                      <a:pt x="521" y="120"/>
                    </a:lnTo>
                    <a:lnTo>
                      <a:pt x="521" y="120"/>
                    </a:lnTo>
                    <a:lnTo>
                      <a:pt x="511" y="132"/>
                    </a:lnTo>
                    <a:lnTo>
                      <a:pt x="503" y="144"/>
                    </a:lnTo>
                    <a:lnTo>
                      <a:pt x="499" y="159"/>
                    </a:lnTo>
                    <a:lnTo>
                      <a:pt x="497" y="173"/>
                    </a:lnTo>
                    <a:lnTo>
                      <a:pt x="497" y="173"/>
                    </a:lnTo>
                    <a:lnTo>
                      <a:pt x="499" y="188"/>
                    </a:lnTo>
                    <a:lnTo>
                      <a:pt x="503" y="200"/>
                    </a:lnTo>
                    <a:lnTo>
                      <a:pt x="503" y="200"/>
                    </a:lnTo>
                    <a:lnTo>
                      <a:pt x="511" y="211"/>
                    </a:lnTo>
                    <a:lnTo>
                      <a:pt x="519" y="219"/>
                    </a:lnTo>
                    <a:lnTo>
                      <a:pt x="519" y="219"/>
                    </a:lnTo>
                    <a:lnTo>
                      <a:pt x="530" y="227"/>
                    </a:lnTo>
                    <a:lnTo>
                      <a:pt x="542" y="234"/>
                    </a:lnTo>
                    <a:lnTo>
                      <a:pt x="542" y="234"/>
                    </a:lnTo>
                    <a:lnTo>
                      <a:pt x="565" y="244"/>
                    </a:lnTo>
                    <a:lnTo>
                      <a:pt x="565" y="244"/>
                    </a:lnTo>
                    <a:lnTo>
                      <a:pt x="584" y="252"/>
                    </a:lnTo>
                    <a:lnTo>
                      <a:pt x="584" y="252"/>
                    </a:lnTo>
                    <a:lnTo>
                      <a:pt x="600" y="260"/>
                    </a:lnTo>
                    <a:lnTo>
                      <a:pt x="600" y="260"/>
                    </a:lnTo>
                    <a:lnTo>
                      <a:pt x="608" y="265"/>
                    </a:lnTo>
                    <a:lnTo>
                      <a:pt x="613" y="269"/>
                    </a:lnTo>
                    <a:lnTo>
                      <a:pt x="613" y="269"/>
                    </a:lnTo>
                    <a:lnTo>
                      <a:pt x="615" y="277"/>
                    </a:lnTo>
                    <a:lnTo>
                      <a:pt x="617" y="283"/>
                    </a:lnTo>
                    <a:lnTo>
                      <a:pt x="617" y="283"/>
                    </a:lnTo>
                    <a:lnTo>
                      <a:pt x="617" y="289"/>
                    </a:lnTo>
                    <a:lnTo>
                      <a:pt x="615" y="295"/>
                    </a:lnTo>
                    <a:lnTo>
                      <a:pt x="612" y="300"/>
                    </a:lnTo>
                    <a:lnTo>
                      <a:pt x="608" y="304"/>
                    </a:lnTo>
                    <a:lnTo>
                      <a:pt x="608" y="304"/>
                    </a:lnTo>
                    <a:lnTo>
                      <a:pt x="602" y="308"/>
                    </a:lnTo>
                    <a:lnTo>
                      <a:pt x="596" y="310"/>
                    </a:lnTo>
                    <a:lnTo>
                      <a:pt x="588" y="312"/>
                    </a:lnTo>
                    <a:lnTo>
                      <a:pt x="579" y="312"/>
                    </a:lnTo>
                    <a:lnTo>
                      <a:pt x="579" y="312"/>
                    </a:lnTo>
                    <a:lnTo>
                      <a:pt x="561" y="310"/>
                    </a:lnTo>
                    <a:lnTo>
                      <a:pt x="544" y="304"/>
                    </a:lnTo>
                    <a:lnTo>
                      <a:pt x="544" y="304"/>
                    </a:lnTo>
                    <a:lnTo>
                      <a:pt x="528" y="296"/>
                    </a:lnTo>
                    <a:lnTo>
                      <a:pt x="511" y="285"/>
                    </a:lnTo>
                    <a:lnTo>
                      <a:pt x="484" y="322"/>
                    </a:lnTo>
                    <a:lnTo>
                      <a:pt x="484" y="322"/>
                    </a:lnTo>
                    <a:lnTo>
                      <a:pt x="505" y="335"/>
                    </a:lnTo>
                    <a:lnTo>
                      <a:pt x="526" y="345"/>
                    </a:lnTo>
                    <a:lnTo>
                      <a:pt x="526" y="345"/>
                    </a:lnTo>
                    <a:lnTo>
                      <a:pt x="540" y="351"/>
                    </a:lnTo>
                    <a:lnTo>
                      <a:pt x="552" y="353"/>
                    </a:lnTo>
                    <a:lnTo>
                      <a:pt x="563" y="355"/>
                    </a:lnTo>
                    <a:lnTo>
                      <a:pt x="577" y="355"/>
                    </a:lnTo>
                    <a:lnTo>
                      <a:pt x="577" y="355"/>
                    </a:lnTo>
                    <a:lnTo>
                      <a:pt x="598" y="355"/>
                    </a:lnTo>
                    <a:lnTo>
                      <a:pt x="617" y="349"/>
                    </a:lnTo>
                    <a:close/>
                    <a:moveTo>
                      <a:pt x="418" y="349"/>
                    </a:moveTo>
                    <a:lnTo>
                      <a:pt x="418" y="349"/>
                    </a:lnTo>
                    <a:lnTo>
                      <a:pt x="433" y="343"/>
                    </a:lnTo>
                    <a:lnTo>
                      <a:pt x="447" y="333"/>
                    </a:lnTo>
                    <a:lnTo>
                      <a:pt x="447" y="333"/>
                    </a:lnTo>
                    <a:lnTo>
                      <a:pt x="457" y="322"/>
                    </a:lnTo>
                    <a:lnTo>
                      <a:pt x="464" y="310"/>
                    </a:lnTo>
                    <a:lnTo>
                      <a:pt x="464" y="310"/>
                    </a:lnTo>
                    <a:lnTo>
                      <a:pt x="470" y="295"/>
                    </a:lnTo>
                    <a:lnTo>
                      <a:pt x="472" y="281"/>
                    </a:lnTo>
                    <a:lnTo>
                      <a:pt x="472" y="281"/>
                    </a:lnTo>
                    <a:lnTo>
                      <a:pt x="470" y="265"/>
                    </a:lnTo>
                    <a:lnTo>
                      <a:pt x="464" y="252"/>
                    </a:lnTo>
                    <a:lnTo>
                      <a:pt x="464" y="252"/>
                    </a:lnTo>
                    <a:lnTo>
                      <a:pt x="459" y="240"/>
                    </a:lnTo>
                    <a:lnTo>
                      <a:pt x="449" y="231"/>
                    </a:lnTo>
                    <a:lnTo>
                      <a:pt x="449" y="231"/>
                    </a:lnTo>
                    <a:lnTo>
                      <a:pt x="437" y="223"/>
                    </a:lnTo>
                    <a:lnTo>
                      <a:pt x="426" y="217"/>
                    </a:lnTo>
                    <a:lnTo>
                      <a:pt x="426" y="217"/>
                    </a:lnTo>
                    <a:lnTo>
                      <a:pt x="402" y="207"/>
                    </a:lnTo>
                    <a:lnTo>
                      <a:pt x="402" y="207"/>
                    </a:lnTo>
                    <a:lnTo>
                      <a:pt x="383" y="200"/>
                    </a:lnTo>
                    <a:lnTo>
                      <a:pt x="383" y="200"/>
                    </a:lnTo>
                    <a:lnTo>
                      <a:pt x="368" y="192"/>
                    </a:lnTo>
                    <a:lnTo>
                      <a:pt x="368" y="192"/>
                    </a:lnTo>
                    <a:lnTo>
                      <a:pt x="360" y="188"/>
                    </a:lnTo>
                    <a:lnTo>
                      <a:pt x="356" y="182"/>
                    </a:lnTo>
                    <a:lnTo>
                      <a:pt x="356" y="182"/>
                    </a:lnTo>
                    <a:lnTo>
                      <a:pt x="352" y="176"/>
                    </a:lnTo>
                    <a:lnTo>
                      <a:pt x="352" y="171"/>
                    </a:lnTo>
                    <a:lnTo>
                      <a:pt x="352" y="171"/>
                    </a:lnTo>
                    <a:lnTo>
                      <a:pt x="354" y="161"/>
                    </a:lnTo>
                    <a:lnTo>
                      <a:pt x="360" y="151"/>
                    </a:lnTo>
                    <a:lnTo>
                      <a:pt x="360" y="151"/>
                    </a:lnTo>
                    <a:lnTo>
                      <a:pt x="366" y="147"/>
                    </a:lnTo>
                    <a:lnTo>
                      <a:pt x="371" y="145"/>
                    </a:lnTo>
                    <a:lnTo>
                      <a:pt x="387" y="144"/>
                    </a:lnTo>
                    <a:lnTo>
                      <a:pt x="387" y="144"/>
                    </a:lnTo>
                    <a:lnTo>
                      <a:pt x="401" y="145"/>
                    </a:lnTo>
                    <a:lnTo>
                      <a:pt x="414" y="149"/>
                    </a:lnTo>
                    <a:lnTo>
                      <a:pt x="414" y="149"/>
                    </a:lnTo>
                    <a:lnTo>
                      <a:pt x="428" y="157"/>
                    </a:lnTo>
                    <a:lnTo>
                      <a:pt x="441" y="165"/>
                    </a:lnTo>
                    <a:lnTo>
                      <a:pt x="466" y="130"/>
                    </a:lnTo>
                    <a:lnTo>
                      <a:pt x="466" y="130"/>
                    </a:lnTo>
                    <a:lnTo>
                      <a:pt x="451" y="118"/>
                    </a:lnTo>
                    <a:lnTo>
                      <a:pt x="431" y="111"/>
                    </a:lnTo>
                    <a:lnTo>
                      <a:pt x="431" y="111"/>
                    </a:lnTo>
                    <a:lnTo>
                      <a:pt x="422" y="107"/>
                    </a:lnTo>
                    <a:lnTo>
                      <a:pt x="410" y="103"/>
                    </a:lnTo>
                    <a:lnTo>
                      <a:pt x="399" y="101"/>
                    </a:lnTo>
                    <a:lnTo>
                      <a:pt x="385" y="101"/>
                    </a:lnTo>
                    <a:lnTo>
                      <a:pt x="385" y="101"/>
                    </a:lnTo>
                    <a:lnTo>
                      <a:pt x="366" y="103"/>
                    </a:lnTo>
                    <a:lnTo>
                      <a:pt x="350" y="107"/>
                    </a:lnTo>
                    <a:lnTo>
                      <a:pt x="335" y="113"/>
                    </a:lnTo>
                    <a:lnTo>
                      <a:pt x="321" y="120"/>
                    </a:lnTo>
                    <a:lnTo>
                      <a:pt x="321" y="120"/>
                    </a:lnTo>
                    <a:lnTo>
                      <a:pt x="311" y="132"/>
                    </a:lnTo>
                    <a:lnTo>
                      <a:pt x="304" y="144"/>
                    </a:lnTo>
                    <a:lnTo>
                      <a:pt x="300" y="159"/>
                    </a:lnTo>
                    <a:lnTo>
                      <a:pt x="298" y="173"/>
                    </a:lnTo>
                    <a:lnTo>
                      <a:pt x="298" y="173"/>
                    </a:lnTo>
                    <a:lnTo>
                      <a:pt x="300" y="188"/>
                    </a:lnTo>
                    <a:lnTo>
                      <a:pt x="304" y="200"/>
                    </a:lnTo>
                    <a:lnTo>
                      <a:pt x="304" y="200"/>
                    </a:lnTo>
                    <a:lnTo>
                      <a:pt x="311" y="211"/>
                    </a:lnTo>
                    <a:lnTo>
                      <a:pt x="319" y="219"/>
                    </a:lnTo>
                    <a:lnTo>
                      <a:pt x="319" y="219"/>
                    </a:lnTo>
                    <a:lnTo>
                      <a:pt x="329" y="227"/>
                    </a:lnTo>
                    <a:lnTo>
                      <a:pt x="342" y="234"/>
                    </a:lnTo>
                    <a:lnTo>
                      <a:pt x="342" y="234"/>
                    </a:lnTo>
                    <a:lnTo>
                      <a:pt x="366" y="244"/>
                    </a:lnTo>
                    <a:lnTo>
                      <a:pt x="366" y="244"/>
                    </a:lnTo>
                    <a:lnTo>
                      <a:pt x="385" y="252"/>
                    </a:lnTo>
                    <a:lnTo>
                      <a:pt x="385" y="252"/>
                    </a:lnTo>
                    <a:lnTo>
                      <a:pt x="401" y="260"/>
                    </a:lnTo>
                    <a:lnTo>
                      <a:pt x="401" y="260"/>
                    </a:lnTo>
                    <a:lnTo>
                      <a:pt x="408" y="265"/>
                    </a:lnTo>
                    <a:lnTo>
                      <a:pt x="412" y="269"/>
                    </a:lnTo>
                    <a:lnTo>
                      <a:pt x="412" y="269"/>
                    </a:lnTo>
                    <a:lnTo>
                      <a:pt x="416" y="277"/>
                    </a:lnTo>
                    <a:lnTo>
                      <a:pt x="418" y="283"/>
                    </a:lnTo>
                    <a:lnTo>
                      <a:pt x="418" y="283"/>
                    </a:lnTo>
                    <a:lnTo>
                      <a:pt x="416" y="289"/>
                    </a:lnTo>
                    <a:lnTo>
                      <a:pt x="416" y="295"/>
                    </a:lnTo>
                    <a:lnTo>
                      <a:pt x="412" y="300"/>
                    </a:lnTo>
                    <a:lnTo>
                      <a:pt x="408" y="304"/>
                    </a:lnTo>
                    <a:lnTo>
                      <a:pt x="408" y="304"/>
                    </a:lnTo>
                    <a:lnTo>
                      <a:pt x="402" y="308"/>
                    </a:lnTo>
                    <a:lnTo>
                      <a:pt x="397" y="310"/>
                    </a:lnTo>
                    <a:lnTo>
                      <a:pt x="389" y="312"/>
                    </a:lnTo>
                    <a:lnTo>
                      <a:pt x="379" y="312"/>
                    </a:lnTo>
                    <a:lnTo>
                      <a:pt x="379" y="312"/>
                    </a:lnTo>
                    <a:lnTo>
                      <a:pt x="362" y="310"/>
                    </a:lnTo>
                    <a:lnTo>
                      <a:pt x="344" y="304"/>
                    </a:lnTo>
                    <a:lnTo>
                      <a:pt x="344" y="304"/>
                    </a:lnTo>
                    <a:lnTo>
                      <a:pt x="329" y="296"/>
                    </a:lnTo>
                    <a:lnTo>
                      <a:pt x="311" y="285"/>
                    </a:lnTo>
                    <a:lnTo>
                      <a:pt x="284" y="322"/>
                    </a:lnTo>
                    <a:lnTo>
                      <a:pt x="284" y="322"/>
                    </a:lnTo>
                    <a:lnTo>
                      <a:pt x="304" y="335"/>
                    </a:lnTo>
                    <a:lnTo>
                      <a:pt x="327" y="345"/>
                    </a:lnTo>
                    <a:lnTo>
                      <a:pt x="327" y="345"/>
                    </a:lnTo>
                    <a:lnTo>
                      <a:pt x="341" y="351"/>
                    </a:lnTo>
                    <a:lnTo>
                      <a:pt x="352" y="353"/>
                    </a:lnTo>
                    <a:lnTo>
                      <a:pt x="364" y="355"/>
                    </a:lnTo>
                    <a:lnTo>
                      <a:pt x="377" y="355"/>
                    </a:lnTo>
                    <a:lnTo>
                      <a:pt x="377" y="355"/>
                    </a:lnTo>
                    <a:lnTo>
                      <a:pt x="399" y="355"/>
                    </a:lnTo>
                    <a:lnTo>
                      <a:pt x="418" y="349"/>
                    </a:lnTo>
                    <a:close/>
                    <a:moveTo>
                      <a:pt x="58" y="349"/>
                    </a:moveTo>
                    <a:lnTo>
                      <a:pt x="83" y="262"/>
                    </a:lnTo>
                    <a:lnTo>
                      <a:pt x="191" y="262"/>
                    </a:lnTo>
                    <a:lnTo>
                      <a:pt x="217" y="349"/>
                    </a:lnTo>
                    <a:lnTo>
                      <a:pt x="277" y="349"/>
                    </a:lnTo>
                    <a:lnTo>
                      <a:pt x="172" y="25"/>
                    </a:lnTo>
                    <a:lnTo>
                      <a:pt x="104" y="25"/>
                    </a:lnTo>
                    <a:lnTo>
                      <a:pt x="0" y="349"/>
                    </a:lnTo>
                    <a:lnTo>
                      <a:pt x="58" y="349"/>
                    </a:lnTo>
                    <a:lnTo>
                      <a:pt x="58" y="349"/>
                    </a:lnTo>
                    <a:close/>
                    <a:moveTo>
                      <a:pt x="122" y="124"/>
                    </a:moveTo>
                    <a:lnTo>
                      <a:pt x="122" y="124"/>
                    </a:lnTo>
                    <a:lnTo>
                      <a:pt x="137" y="70"/>
                    </a:lnTo>
                    <a:lnTo>
                      <a:pt x="139" y="70"/>
                    </a:lnTo>
                    <a:lnTo>
                      <a:pt x="139" y="70"/>
                    </a:lnTo>
                    <a:lnTo>
                      <a:pt x="153" y="124"/>
                    </a:lnTo>
                    <a:lnTo>
                      <a:pt x="153" y="124"/>
                    </a:lnTo>
                    <a:lnTo>
                      <a:pt x="168" y="178"/>
                    </a:lnTo>
                    <a:lnTo>
                      <a:pt x="178" y="217"/>
                    </a:lnTo>
                    <a:lnTo>
                      <a:pt x="97" y="217"/>
                    </a:lnTo>
                    <a:lnTo>
                      <a:pt x="108" y="178"/>
                    </a:lnTo>
                    <a:lnTo>
                      <a:pt x="108" y="178"/>
                    </a:lnTo>
                    <a:lnTo>
                      <a:pt x="122"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8"/>
              <p:cNvSpPr>
                <a:spLocks noEditPoints="1"/>
              </p:cNvSpPr>
              <p:nvPr userDrawn="1"/>
            </p:nvSpPr>
            <p:spPr bwMode="auto">
              <a:xfrm>
                <a:off x="3086100" y="2049463"/>
                <a:ext cx="2724150" cy="361950"/>
              </a:xfrm>
              <a:custGeom>
                <a:avLst/>
                <a:gdLst>
                  <a:gd name="T0" fmla="*/ 3277 w 3432"/>
                  <a:gd name="T1" fmla="*/ 191 h 457"/>
                  <a:gd name="T2" fmla="*/ 3299 w 3432"/>
                  <a:gd name="T3" fmla="*/ 294 h 457"/>
                  <a:gd name="T4" fmla="*/ 3376 w 3432"/>
                  <a:gd name="T5" fmla="*/ 108 h 457"/>
                  <a:gd name="T6" fmla="*/ 3219 w 3432"/>
                  <a:gd name="T7" fmla="*/ 228 h 457"/>
                  <a:gd name="T8" fmla="*/ 3339 w 3432"/>
                  <a:gd name="T9" fmla="*/ 354 h 457"/>
                  <a:gd name="T10" fmla="*/ 3146 w 3432"/>
                  <a:gd name="T11" fmla="*/ 267 h 457"/>
                  <a:gd name="T12" fmla="*/ 3117 w 3432"/>
                  <a:gd name="T13" fmla="*/ 340 h 457"/>
                  <a:gd name="T14" fmla="*/ 2910 w 3432"/>
                  <a:gd name="T15" fmla="*/ 247 h 457"/>
                  <a:gd name="T16" fmla="*/ 2964 w 3432"/>
                  <a:gd name="T17" fmla="*/ 335 h 457"/>
                  <a:gd name="T18" fmla="*/ 2902 w 3432"/>
                  <a:gd name="T19" fmla="*/ 106 h 457"/>
                  <a:gd name="T20" fmla="*/ 2972 w 3432"/>
                  <a:gd name="T21" fmla="*/ 168 h 457"/>
                  <a:gd name="T22" fmla="*/ 2840 w 3432"/>
                  <a:gd name="T23" fmla="*/ 313 h 457"/>
                  <a:gd name="T24" fmla="*/ 2799 w 3432"/>
                  <a:gd name="T25" fmla="*/ 307 h 457"/>
                  <a:gd name="T26" fmla="*/ 2660 w 3432"/>
                  <a:gd name="T27" fmla="*/ 151 h 457"/>
                  <a:gd name="T28" fmla="*/ 2588 w 3432"/>
                  <a:gd name="T29" fmla="*/ 346 h 457"/>
                  <a:gd name="T30" fmla="*/ 2604 w 3432"/>
                  <a:gd name="T31" fmla="*/ 178 h 457"/>
                  <a:gd name="T32" fmla="*/ 2517 w 3432"/>
                  <a:gd name="T33" fmla="*/ 75 h 457"/>
                  <a:gd name="T34" fmla="*/ 2559 w 3432"/>
                  <a:gd name="T35" fmla="*/ 21 h 457"/>
                  <a:gd name="T36" fmla="*/ 2459 w 3432"/>
                  <a:gd name="T37" fmla="*/ 166 h 457"/>
                  <a:gd name="T38" fmla="*/ 2594 w 3432"/>
                  <a:gd name="T39" fmla="*/ 280 h 457"/>
                  <a:gd name="T40" fmla="*/ 2449 w 3432"/>
                  <a:gd name="T41" fmla="*/ 327 h 457"/>
                  <a:gd name="T42" fmla="*/ 2217 w 3432"/>
                  <a:gd name="T43" fmla="*/ 149 h 457"/>
                  <a:gd name="T44" fmla="*/ 2283 w 3432"/>
                  <a:gd name="T45" fmla="*/ 114 h 457"/>
                  <a:gd name="T46" fmla="*/ 1911 w 3432"/>
                  <a:gd name="T47" fmla="*/ 286 h 457"/>
                  <a:gd name="T48" fmla="*/ 1994 w 3432"/>
                  <a:gd name="T49" fmla="*/ 168 h 457"/>
                  <a:gd name="T50" fmla="*/ 1919 w 3432"/>
                  <a:gd name="T51" fmla="*/ 296 h 457"/>
                  <a:gd name="T52" fmla="*/ 2066 w 3432"/>
                  <a:gd name="T53" fmla="*/ 199 h 457"/>
                  <a:gd name="T54" fmla="*/ 1872 w 3432"/>
                  <a:gd name="T55" fmla="*/ 133 h 457"/>
                  <a:gd name="T56" fmla="*/ 1872 w 3432"/>
                  <a:gd name="T57" fmla="*/ 321 h 457"/>
                  <a:gd name="T58" fmla="*/ 1783 w 3432"/>
                  <a:gd name="T59" fmla="*/ 306 h 457"/>
                  <a:gd name="T60" fmla="*/ 1708 w 3432"/>
                  <a:gd name="T61" fmla="*/ 286 h 457"/>
                  <a:gd name="T62" fmla="*/ 1477 w 3432"/>
                  <a:gd name="T63" fmla="*/ 385 h 457"/>
                  <a:gd name="T64" fmla="*/ 1605 w 3432"/>
                  <a:gd name="T65" fmla="*/ 387 h 457"/>
                  <a:gd name="T66" fmla="*/ 1493 w 3432"/>
                  <a:gd name="T67" fmla="*/ 187 h 457"/>
                  <a:gd name="T68" fmla="*/ 1576 w 3432"/>
                  <a:gd name="T69" fmla="*/ 176 h 457"/>
                  <a:gd name="T70" fmla="*/ 1607 w 3432"/>
                  <a:gd name="T71" fmla="*/ 441 h 457"/>
                  <a:gd name="T72" fmla="*/ 1530 w 3432"/>
                  <a:gd name="T73" fmla="*/ 311 h 457"/>
                  <a:gd name="T74" fmla="*/ 1535 w 3432"/>
                  <a:gd name="T75" fmla="*/ 271 h 457"/>
                  <a:gd name="T76" fmla="*/ 1657 w 3432"/>
                  <a:gd name="T77" fmla="*/ 106 h 457"/>
                  <a:gd name="T78" fmla="*/ 1439 w 3432"/>
                  <a:gd name="T79" fmla="*/ 197 h 457"/>
                  <a:gd name="T80" fmla="*/ 1466 w 3432"/>
                  <a:gd name="T81" fmla="*/ 338 h 457"/>
                  <a:gd name="T82" fmla="*/ 1531 w 3432"/>
                  <a:gd name="T83" fmla="*/ 457 h 457"/>
                  <a:gd name="T84" fmla="*/ 1340 w 3432"/>
                  <a:gd name="T85" fmla="*/ 178 h 457"/>
                  <a:gd name="T86" fmla="*/ 1289 w 3432"/>
                  <a:gd name="T87" fmla="*/ 106 h 457"/>
                  <a:gd name="T88" fmla="*/ 1144 w 3432"/>
                  <a:gd name="T89" fmla="*/ 19 h 457"/>
                  <a:gd name="T90" fmla="*/ 1078 w 3432"/>
                  <a:gd name="T91" fmla="*/ 38 h 457"/>
                  <a:gd name="T92" fmla="*/ 1140 w 3432"/>
                  <a:gd name="T93" fmla="*/ 106 h 457"/>
                  <a:gd name="T94" fmla="*/ 980 w 3432"/>
                  <a:gd name="T95" fmla="*/ 348 h 457"/>
                  <a:gd name="T96" fmla="*/ 900 w 3432"/>
                  <a:gd name="T97" fmla="*/ 124 h 457"/>
                  <a:gd name="T98" fmla="*/ 794 w 3432"/>
                  <a:gd name="T99" fmla="*/ 263 h 457"/>
                  <a:gd name="T100" fmla="*/ 676 w 3432"/>
                  <a:gd name="T101" fmla="*/ 170 h 457"/>
                  <a:gd name="T102" fmla="*/ 746 w 3432"/>
                  <a:gd name="T103" fmla="*/ 106 h 457"/>
                  <a:gd name="T104" fmla="*/ 643 w 3432"/>
                  <a:gd name="T105" fmla="*/ 218 h 457"/>
                  <a:gd name="T106" fmla="*/ 736 w 3432"/>
                  <a:gd name="T107" fmla="*/ 300 h 457"/>
                  <a:gd name="T108" fmla="*/ 676 w 3432"/>
                  <a:gd name="T109" fmla="*/ 352 h 457"/>
                  <a:gd name="T110" fmla="*/ 471 w 3432"/>
                  <a:gd name="T111" fmla="*/ 242 h 457"/>
                  <a:gd name="T112" fmla="*/ 533 w 3432"/>
                  <a:gd name="T113" fmla="*/ 321 h 457"/>
                  <a:gd name="T114" fmla="*/ 440 w 3432"/>
                  <a:gd name="T115" fmla="*/ 110 h 457"/>
                  <a:gd name="T116" fmla="*/ 525 w 3432"/>
                  <a:gd name="T117" fmla="*/ 176 h 457"/>
                  <a:gd name="T118" fmla="*/ 405 w 3432"/>
                  <a:gd name="T119" fmla="*/ 335 h 457"/>
                  <a:gd name="T120" fmla="*/ 198 w 3432"/>
                  <a:gd name="T121" fmla="*/ 141 h 457"/>
                  <a:gd name="T122" fmla="*/ 126 w 3432"/>
                  <a:gd name="T123" fmla="*/ 18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32" h="457">
                    <a:moveTo>
                      <a:pt x="3295" y="160"/>
                    </a:moveTo>
                    <a:lnTo>
                      <a:pt x="3295" y="160"/>
                    </a:lnTo>
                    <a:lnTo>
                      <a:pt x="3305" y="153"/>
                    </a:lnTo>
                    <a:lnTo>
                      <a:pt x="3312" y="149"/>
                    </a:lnTo>
                    <a:lnTo>
                      <a:pt x="3322" y="145"/>
                    </a:lnTo>
                    <a:lnTo>
                      <a:pt x="3334" y="145"/>
                    </a:lnTo>
                    <a:lnTo>
                      <a:pt x="3334" y="145"/>
                    </a:lnTo>
                    <a:lnTo>
                      <a:pt x="3345" y="145"/>
                    </a:lnTo>
                    <a:lnTo>
                      <a:pt x="3355" y="149"/>
                    </a:lnTo>
                    <a:lnTo>
                      <a:pt x="3365" y="153"/>
                    </a:lnTo>
                    <a:lnTo>
                      <a:pt x="3370" y="160"/>
                    </a:lnTo>
                    <a:lnTo>
                      <a:pt x="3370" y="160"/>
                    </a:lnTo>
                    <a:lnTo>
                      <a:pt x="3376" y="168"/>
                    </a:lnTo>
                    <a:lnTo>
                      <a:pt x="3380" y="180"/>
                    </a:lnTo>
                    <a:lnTo>
                      <a:pt x="3382" y="191"/>
                    </a:lnTo>
                    <a:lnTo>
                      <a:pt x="3382" y="205"/>
                    </a:lnTo>
                    <a:lnTo>
                      <a:pt x="3276" y="205"/>
                    </a:lnTo>
                    <a:lnTo>
                      <a:pt x="3276" y="205"/>
                    </a:lnTo>
                    <a:lnTo>
                      <a:pt x="3277" y="191"/>
                    </a:lnTo>
                    <a:lnTo>
                      <a:pt x="3281" y="178"/>
                    </a:lnTo>
                    <a:lnTo>
                      <a:pt x="3287" y="168"/>
                    </a:lnTo>
                    <a:lnTo>
                      <a:pt x="3295" y="160"/>
                    </a:lnTo>
                    <a:close/>
                    <a:moveTo>
                      <a:pt x="3384" y="346"/>
                    </a:moveTo>
                    <a:lnTo>
                      <a:pt x="3384" y="346"/>
                    </a:lnTo>
                    <a:lnTo>
                      <a:pt x="3405" y="338"/>
                    </a:lnTo>
                    <a:lnTo>
                      <a:pt x="3423" y="329"/>
                    </a:lnTo>
                    <a:lnTo>
                      <a:pt x="3403" y="292"/>
                    </a:lnTo>
                    <a:lnTo>
                      <a:pt x="3403" y="292"/>
                    </a:lnTo>
                    <a:lnTo>
                      <a:pt x="3390" y="300"/>
                    </a:lnTo>
                    <a:lnTo>
                      <a:pt x="3376" y="306"/>
                    </a:lnTo>
                    <a:lnTo>
                      <a:pt x="3376" y="306"/>
                    </a:lnTo>
                    <a:lnTo>
                      <a:pt x="3363" y="309"/>
                    </a:lnTo>
                    <a:lnTo>
                      <a:pt x="3347" y="311"/>
                    </a:lnTo>
                    <a:lnTo>
                      <a:pt x="3347" y="311"/>
                    </a:lnTo>
                    <a:lnTo>
                      <a:pt x="3334" y="309"/>
                    </a:lnTo>
                    <a:lnTo>
                      <a:pt x="3320" y="306"/>
                    </a:lnTo>
                    <a:lnTo>
                      <a:pt x="3308" y="300"/>
                    </a:lnTo>
                    <a:lnTo>
                      <a:pt x="3299" y="294"/>
                    </a:lnTo>
                    <a:lnTo>
                      <a:pt x="3299" y="294"/>
                    </a:lnTo>
                    <a:lnTo>
                      <a:pt x="3289" y="284"/>
                    </a:lnTo>
                    <a:lnTo>
                      <a:pt x="3283" y="273"/>
                    </a:lnTo>
                    <a:lnTo>
                      <a:pt x="3279" y="259"/>
                    </a:lnTo>
                    <a:lnTo>
                      <a:pt x="3276" y="244"/>
                    </a:lnTo>
                    <a:lnTo>
                      <a:pt x="3430" y="244"/>
                    </a:lnTo>
                    <a:lnTo>
                      <a:pt x="3430" y="244"/>
                    </a:lnTo>
                    <a:lnTo>
                      <a:pt x="3432" y="232"/>
                    </a:lnTo>
                    <a:lnTo>
                      <a:pt x="3432" y="232"/>
                    </a:lnTo>
                    <a:lnTo>
                      <a:pt x="3432" y="215"/>
                    </a:lnTo>
                    <a:lnTo>
                      <a:pt x="3432" y="215"/>
                    </a:lnTo>
                    <a:lnTo>
                      <a:pt x="3430" y="191"/>
                    </a:lnTo>
                    <a:lnTo>
                      <a:pt x="3427" y="168"/>
                    </a:lnTo>
                    <a:lnTo>
                      <a:pt x="3427" y="168"/>
                    </a:lnTo>
                    <a:lnTo>
                      <a:pt x="3417" y="149"/>
                    </a:lnTo>
                    <a:lnTo>
                      <a:pt x="3407" y="133"/>
                    </a:lnTo>
                    <a:lnTo>
                      <a:pt x="3407" y="133"/>
                    </a:lnTo>
                    <a:lnTo>
                      <a:pt x="3392" y="120"/>
                    </a:lnTo>
                    <a:lnTo>
                      <a:pt x="3376" y="108"/>
                    </a:lnTo>
                    <a:lnTo>
                      <a:pt x="3376" y="108"/>
                    </a:lnTo>
                    <a:lnTo>
                      <a:pt x="3367" y="104"/>
                    </a:lnTo>
                    <a:lnTo>
                      <a:pt x="3355" y="102"/>
                    </a:lnTo>
                    <a:lnTo>
                      <a:pt x="3332" y="100"/>
                    </a:lnTo>
                    <a:lnTo>
                      <a:pt x="3332" y="100"/>
                    </a:lnTo>
                    <a:lnTo>
                      <a:pt x="3310" y="102"/>
                    </a:lnTo>
                    <a:lnTo>
                      <a:pt x="3291" y="110"/>
                    </a:lnTo>
                    <a:lnTo>
                      <a:pt x="3291" y="110"/>
                    </a:lnTo>
                    <a:lnTo>
                      <a:pt x="3272" y="120"/>
                    </a:lnTo>
                    <a:lnTo>
                      <a:pt x="3254" y="135"/>
                    </a:lnTo>
                    <a:lnTo>
                      <a:pt x="3254" y="135"/>
                    </a:lnTo>
                    <a:lnTo>
                      <a:pt x="3247" y="143"/>
                    </a:lnTo>
                    <a:lnTo>
                      <a:pt x="3241" y="153"/>
                    </a:lnTo>
                    <a:lnTo>
                      <a:pt x="3229" y="174"/>
                    </a:lnTo>
                    <a:lnTo>
                      <a:pt x="3229" y="174"/>
                    </a:lnTo>
                    <a:lnTo>
                      <a:pt x="3225" y="187"/>
                    </a:lnTo>
                    <a:lnTo>
                      <a:pt x="3223" y="199"/>
                    </a:lnTo>
                    <a:lnTo>
                      <a:pt x="3221" y="213"/>
                    </a:lnTo>
                    <a:lnTo>
                      <a:pt x="3219" y="228"/>
                    </a:lnTo>
                    <a:lnTo>
                      <a:pt x="3219" y="228"/>
                    </a:lnTo>
                    <a:lnTo>
                      <a:pt x="3221" y="242"/>
                    </a:lnTo>
                    <a:lnTo>
                      <a:pt x="3223" y="255"/>
                    </a:lnTo>
                    <a:lnTo>
                      <a:pt x="3225" y="269"/>
                    </a:lnTo>
                    <a:lnTo>
                      <a:pt x="3229" y="280"/>
                    </a:lnTo>
                    <a:lnTo>
                      <a:pt x="3229" y="280"/>
                    </a:lnTo>
                    <a:lnTo>
                      <a:pt x="3235" y="292"/>
                    </a:lnTo>
                    <a:lnTo>
                      <a:pt x="3241" y="304"/>
                    </a:lnTo>
                    <a:lnTo>
                      <a:pt x="3247" y="313"/>
                    </a:lnTo>
                    <a:lnTo>
                      <a:pt x="3254" y="321"/>
                    </a:lnTo>
                    <a:lnTo>
                      <a:pt x="3254" y="321"/>
                    </a:lnTo>
                    <a:lnTo>
                      <a:pt x="3264" y="329"/>
                    </a:lnTo>
                    <a:lnTo>
                      <a:pt x="3272" y="335"/>
                    </a:lnTo>
                    <a:lnTo>
                      <a:pt x="3283" y="340"/>
                    </a:lnTo>
                    <a:lnTo>
                      <a:pt x="3293" y="346"/>
                    </a:lnTo>
                    <a:lnTo>
                      <a:pt x="3293" y="346"/>
                    </a:lnTo>
                    <a:lnTo>
                      <a:pt x="3316" y="352"/>
                    </a:lnTo>
                    <a:lnTo>
                      <a:pt x="3339" y="354"/>
                    </a:lnTo>
                    <a:lnTo>
                      <a:pt x="3339" y="354"/>
                    </a:lnTo>
                    <a:lnTo>
                      <a:pt x="3363" y="352"/>
                    </a:lnTo>
                    <a:lnTo>
                      <a:pt x="3384" y="346"/>
                    </a:lnTo>
                    <a:close/>
                    <a:moveTo>
                      <a:pt x="3194" y="352"/>
                    </a:moveTo>
                    <a:lnTo>
                      <a:pt x="3194" y="352"/>
                    </a:lnTo>
                    <a:lnTo>
                      <a:pt x="3216" y="346"/>
                    </a:lnTo>
                    <a:lnTo>
                      <a:pt x="3206" y="304"/>
                    </a:lnTo>
                    <a:lnTo>
                      <a:pt x="3206" y="304"/>
                    </a:lnTo>
                    <a:lnTo>
                      <a:pt x="3194" y="307"/>
                    </a:lnTo>
                    <a:lnTo>
                      <a:pt x="3194" y="307"/>
                    </a:lnTo>
                    <a:lnTo>
                      <a:pt x="3181" y="309"/>
                    </a:lnTo>
                    <a:lnTo>
                      <a:pt x="3181" y="309"/>
                    </a:lnTo>
                    <a:lnTo>
                      <a:pt x="3173" y="307"/>
                    </a:lnTo>
                    <a:lnTo>
                      <a:pt x="3165" y="306"/>
                    </a:lnTo>
                    <a:lnTo>
                      <a:pt x="3159" y="304"/>
                    </a:lnTo>
                    <a:lnTo>
                      <a:pt x="3156" y="298"/>
                    </a:lnTo>
                    <a:lnTo>
                      <a:pt x="3152" y="292"/>
                    </a:lnTo>
                    <a:lnTo>
                      <a:pt x="3150" y="284"/>
                    </a:lnTo>
                    <a:lnTo>
                      <a:pt x="3148" y="276"/>
                    </a:lnTo>
                    <a:lnTo>
                      <a:pt x="3146" y="267"/>
                    </a:lnTo>
                    <a:lnTo>
                      <a:pt x="3146" y="151"/>
                    </a:lnTo>
                    <a:lnTo>
                      <a:pt x="3208" y="151"/>
                    </a:lnTo>
                    <a:lnTo>
                      <a:pt x="3208" y="106"/>
                    </a:lnTo>
                    <a:lnTo>
                      <a:pt x="3146" y="106"/>
                    </a:lnTo>
                    <a:lnTo>
                      <a:pt x="3146" y="40"/>
                    </a:lnTo>
                    <a:lnTo>
                      <a:pt x="3099" y="40"/>
                    </a:lnTo>
                    <a:lnTo>
                      <a:pt x="3092" y="106"/>
                    </a:lnTo>
                    <a:lnTo>
                      <a:pt x="3055" y="108"/>
                    </a:lnTo>
                    <a:lnTo>
                      <a:pt x="3055" y="151"/>
                    </a:lnTo>
                    <a:lnTo>
                      <a:pt x="3090" y="151"/>
                    </a:lnTo>
                    <a:lnTo>
                      <a:pt x="3090" y="267"/>
                    </a:lnTo>
                    <a:lnTo>
                      <a:pt x="3090" y="267"/>
                    </a:lnTo>
                    <a:lnTo>
                      <a:pt x="3090" y="286"/>
                    </a:lnTo>
                    <a:lnTo>
                      <a:pt x="3094" y="302"/>
                    </a:lnTo>
                    <a:lnTo>
                      <a:pt x="3094" y="302"/>
                    </a:lnTo>
                    <a:lnTo>
                      <a:pt x="3099" y="317"/>
                    </a:lnTo>
                    <a:lnTo>
                      <a:pt x="3107" y="331"/>
                    </a:lnTo>
                    <a:lnTo>
                      <a:pt x="3107" y="331"/>
                    </a:lnTo>
                    <a:lnTo>
                      <a:pt x="3117" y="340"/>
                    </a:lnTo>
                    <a:lnTo>
                      <a:pt x="3130" y="348"/>
                    </a:lnTo>
                    <a:lnTo>
                      <a:pt x="3130" y="348"/>
                    </a:lnTo>
                    <a:lnTo>
                      <a:pt x="3148" y="352"/>
                    </a:lnTo>
                    <a:lnTo>
                      <a:pt x="3167" y="354"/>
                    </a:lnTo>
                    <a:lnTo>
                      <a:pt x="3167" y="354"/>
                    </a:lnTo>
                    <a:lnTo>
                      <a:pt x="3181" y="354"/>
                    </a:lnTo>
                    <a:lnTo>
                      <a:pt x="3194" y="352"/>
                    </a:lnTo>
                    <a:close/>
                    <a:moveTo>
                      <a:pt x="2900" y="304"/>
                    </a:moveTo>
                    <a:lnTo>
                      <a:pt x="2900" y="304"/>
                    </a:lnTo>
                    <a:lnTo>
                      <a:pt x="2894" y="298"/>
                    </a:lnTo>
                    <a:lnTo>
                      <a:pt x="2892" y="294"/>
                    </a:lnTo>
                    <a:lnTo>
                      <a:pt x="2890" y="286"/>
                    </a:lnTo>
                    <a:lnTo>
                      <a:pt x="2890" y="278"/>
                    </a:lnTo>
                    <a:lnTo>
                      <a:pt x="2890" y="278"/>
                    </a:lnTo>
                    <a:lnTo>
                      <a:pt x="2890" y="271"/>
                    </a:lnTo>
                    <a:lnTo>
                      <a:pt x="2894" y="263"/>
                    </a:lnTo>
                    <a:lnTo>
                      <a:pt x="2894" y="263"/>
                    </a:lnTo>
                    <a:lnTo>
                      <a:pt x="2900" y="255"/>
                    </a:lnTo>
                    <a:lnTo>
                      <a:pt x="2910" y="247"/>
                    </a:lnTo>
                    <a:lnTo>
                      <a:pt x="2910" y="247"/>
                    </a:lnTo>
                    <a:lnTo>
                      <a:pt x="2921" y="242"/>
                    </a:lnTo>
                    <a:lnTo>
                      <a:pt x="2937" y="238"/>
                    </a:lnTo>
                    <a:lnTo>
                      <a:pt x="2937" y="238"/>
                    </a:lnTo>
                    <a:lnTo>
                      <a:pt x="2954" y="232"/>
                    </a:lnTo>
                    <a:lnTo>
                      <a:pt x="2977" y="230"/>
                    </a:lnTo>
                    <a:lnTo>
                      <a:pt x="2977" y="284"/>
                    </a:lnTo>
                    <a:lnTo>
                      <a:pt x="2977" y="284"/>
                    </a:lnTo>
                    <a:lnTo>
                      <a:pt x="2964" y="294"/>
                    </a:lnTo>
                    <a:lnTo>
                      <a:pt x="2952" y="304"/>
                    </a:lnTo>
                    <a:lnTo>
                      <a:pt x="2952" y="304"/>
                    </a:lnTo>
                    <a:lnTo>
                      <a:pt x="2939" y="307"/>
                    </a:lnTo>
                    <a:lnTo>
                      <a:pt x="2925" y="309"/>
                    </a:lnTo>
                    <a:lnTo>
                      <a:pt x="2925" y="309"/>
                    </a:lnTo>
                    <a:lnTo>
                      <a:pt x="2912" y="307"/>
                    </a:lnTo>
                    <a:lnTo>
                      <a:pt x="2900" y="304"/>
                    </a:lnTo>
                    <a:close/>
                    <a:moveTo>
                      <a:pt x="2946" y="344"/>
                    </a:moveTo>
                    <a:lnTo>
                      <a:pt x="2946" y="344"/>
                    </a:lnTo>
                    <a:lnTo>
                      <a:pt x="2964" y="335"/>
                    </a:lnTo>
                    <a:lnTo>
                      <a:pt x="2981" y="321"/>
                    </a:lnTo>
                    <a:lnTo>
                      <a:pt x="2983" y="321"/>
                    </a:lnTo>
                    <a:lnTo>
                      <a:pt x="2987" y="348"/>
                    </a:lnTo>
                    <a:lnTo>
                      <a:pt x="3034" y="348"/>
                    </a:lnTo>
                    <a:lnTo>
                      <a:pt x="3034" y="205"/>
                    </a:lnTo>
                    <a:lnTo>
                      <a:pt x="3034" y="205"/>
                    </a:lnTo>
                    <a:lnTo>
                      <a:pt x="3034" y="182"/>
                    </a:lnTo>
                    <a:lnTo>
                      <a:pt x="3028" y="160"/>
                    </a:lnTo>
                    <a:lnTo>
                      <a:pt x="3022" y="143"/>
                    </a:lnTo>
                    <a:lnTo>
                      <a:pt x="3012" y="127"/>
                    </a:lnTo>
                    <a:lnTo>
                      <a:pt x="3012" y="127"/>
                    </a:lnTo>
                    <a:lnTo>
                      <a:pt x="2999" y="116"/>
                    </a:lnTo>
                    <a:lnTo>
                      <a:pt x="2983" y="106"/>
                    </a:lnTo>
                    <a:lnTo>
                      <a:pt x="2966" y="102"/>
                    </a:lnTo>
                    <a:lnTo>
                      <a:pt x="2945" y="100"/>
                    </a:lnTo>
                    <a:lnTo>
                      <a:pt x="2945" y="100"/>
                    </a:lnTo>
                    <a:lnTo>
                      <a:pt x="2929" y="100"/>
                    </a:lnTo>
                    <a:lnTo>
                      <a:pt x="2916" y="102"/>
                    </a:lnTo>
                    <a:lnTo>
                      <a:pt x="2902" y="106"/>
                    </a:lnTo>
                    <a:lnTo>
                      <a:pt x="2890" y="110"/>
                    </a:lnTo>
                    <a:lnTo>
                      <a:pt x="2890" y="110"/>
                    </a:lnTo>
                    <a:lnTo>
                      <a:pt x="2865" y="120"/>
                    </a:lnTo>
                    <a:lnTo>
                      <a:pt x="2844" y="131"/>
                    </a:lnTo>
                    <a:lnTo>
                      <a:pt x="2865" y="170"/>
                    </a:lnTo>
                    <a:lnTo>
                      <a:pt x="2865" y="170"/>
                    </a:lnTo>
                    <a:lnTo>
                      <a:pt x="2881" y="160"/>
                    </a:lnTo>
                    <a:lnTo>
                      <a:pt x="2898" y="153"/>
                    </a:lnTo>
                    <a:lnTo>
                      <a:pt x="2898" y="153"/>
                    </a:lnTo>
                    <a:lnTo>
                      <a:pt x="2916" y="149"/>
                    </a:lnTo>
                    <a:lnTo>
                      <a:pt x="2933" y="147"/>
                    </a:lnTo>
                    <a:lnTo>
                      <a:pt x="2933" y="147"/>
                    </a:lnTo>
                    <a:lnTo>
                      <a:pt x="2945" y="147"/>
                    </a:lnTo>
                    <a:lnTo>
                      <a:pt x="2954" y="151"/>
                    </a:lnTo>
                    <a:lnTo>
                      <a:pt x="2954" y="151"/>
                    </a:lnTo>
                    <a:lnTo>
                      <a:pt x="2962" y="155"/>
                    </a:lnTo>
                    <a:lnTo>
                      <a:pt x="2968" y="160"/>
                    </a:lnTo>
                    <a:lnTo>
                      <a:pt x="2968" y="160"/>
                    </a:lnTo>
                    <a:lnTo>
                      <a:pt x="2972" y="168"/>
                    </a:lnTo>
                    <a:lnTo>
                      <a:pt x="2976" y="176"/>
                    </a:lnTo>
                    <a:lnTo>
                      <a:pt x="2976" y="176"/>
                    </a:lnTo>
                    <a:lnTo>
                      <a:pt x="2977" y="193"/>
                    </a:lnTo>
                    <a:lnTo>
                      <a:pt x="2977" y="193"/>
                    </a:lnTo>
                    <a:lnTo>
                      <a:pt x="2943" y="199"/>
                    </a:lnTo>
                    <a:lnTo>
                      <a:pt x="2914" y="205"/>
                    </a:lnTo>
                    <a:lnTo>
                      <a:pt x="2914" y="205"/>
                    </a:lnTo>
                    <a:lnTo>
                      <a:pt x="2888" y="213"/>
                    </a:lnTo>
                    <a:lnTo>
                      <a:pt x="2869" y="222"/>
                    </a:lnTo>
                    <a:lnTo>
                      <a:pt x="2869" y="222"/>
                    </a:lnTo>
                    <a:lnTo>
                      <a:pt x="2854" y="236"/>
                    </a:lnTo>
                    <a:lnTo>
                      <a:pt x="2848" y="242"/>
                    </a:lnTo>
                    <a:lnTo>
                      <a:pt x="2842" y="249"/>
                    </a:lnTo>
                    <a:lnTo>
                      <a:pt x="2842" y="249"/>
                    </a:lnTo>
                    <a:lnTo>
                      <a:pt x="2836" y="265"/>
                    </a:lnTo>
                    <a:lnTo>
                      <a:pt x="2834" y="284"/>
                    </a:lnTo>
                    <a:lnTo>
                      <a:pt x="2834" y="284"/>
                    </a:lnTo>
                    <a:lnTo>
                      <a:pt x="2836" y="298"/>
                    </a:lnTo>
                    <a:lnTo>
                      <a:pt x="2840" y="313"/>
                    </a:lnTo>
                    <a:lnTo>
                      <a:pt x="2846" y="325"/>
                    </a:lnTo>
                    <a:lnTo>
                      <a:pt x="2854" y="335"/>
                    </a:lnTo>
                    <a:lnTo>
                      <a:pt x="2854" y="335"/>
                    </a:lnTo>
                    <a:lnTo>
                      <a:pt x="2865" y="344"/>
                    </a:lnTo>
                    <a:lnTo>
                      <a:pt x="2877" y="350"/>
                    </a:lnTo>
                    <a:lnTo>
                      <a:pt x="2890" y="354"/>
                    </a:lnTo>
                    <a:lnTo>
                      <a:pt x="2906" y="354"/>
                    </a:lnTo>
                    <a:lnTo>
                      <a:pt x="2906" y="354"/>
                    </a:lnTo>
                    <a:lnTo>
                      <a:pt x="2917" y="354"/>
                    </a:lnTo>
                    <a:lnTo>
                      <a:pt x="2927" y="352"/>
                    </a:lnTo>
                    <a:lnTo>
                      <a:pt x="2937" y="350"/>
                    </a:lnTo>
                    <a:lnTo>
                      <a:pt x="2946" y="344"/>
                    </a:lnTo>
                    <a:close/>
                    <a:moveTo>
                      <a:pt x="2799" y="352"/>
                    </a:moveTo>
                    <a:lnTo>
                      <a:pt x="2799" y="352"/>
                    </a:lnTo>
                    <a:lnTo>
                      <a:pt x="2821" y="346"/>
                    </a:lnTo>
                    <a:lnTo>
                      <a:pt x="2811" y="304"/>
                    </a:lnTo>
                    <a:lnTo>
                      <a:pt x="2811" y="304"/>
                    </a:lnTo>
                    <a:lnTo>
                      <a:pt x="2799" y="307"/>
                    </a:lnTo>
                    <a:lnTo>
                      <a:pt x="2799" y="307"/>
                    </a:lnTo>
                    <a:lnTo>
                      <a:pt x="2786" y="309"/>
                    </a:lnTo>
                    <a:lnTo>
                      <a:pt x="2786" y="309"/>
                    </a:lnTo>
                    <a:lnTo>
                      <a:pt x="2778" y="307"/>
                    </a:lnTo>
                    <a:lnTo>
                      <a:pt x="2770" y="306"/>
                    </a:lnTo>
                    <a:lnTo>
                      <a:pt x="2765" y="304"/>
                    </a:lnTo>
                    <a:lnTo>
                      <a:pt x="2761" y="298"/>
                    </a:lnTo>
                    <a:lnTo>
                      <a:pt x="2757" y="292"/>
                    </a:lnTo>
                    <a:lnTo>
                      <a:pt x="2755" y="284"/>
                    </a:lnTo>
                    <a:lnTo>
                      <a:pt x="2753" y="276"/>
                    </a:lnTo>
                    <a:lnTo>
                      <a:pt x="2751" y="267"/>
                    </a:lnTo>
                    <a:lnTo>
                      <a:pt x="2751" y="151"/>
                    </a:lnTo>
                    <a:lnTo>
                      <a:pt x="2813" y="151"/>
                    </a:lnTo>
                    <a:lnTo>
                      <a:pt x="2813" y="106"/>
                    </a:lnTo>
                    <a:lnTo>
                      <a:pt x="2751" y="106"/>
                    </a:lnTo>
                    <a:lnTo>
                      <a:pt x="2751" y="40"/>
                    </a:lnTo>
                    <a:lnTo>
                      <a:pt x="2705" y="40"/>
                    </a:lnTo>
                    <a:lnTo>
                      <a:pt x="2697" y="106"/>
                    </a:lnTo>
                    <a:lnTo>
                      <a:pt x="2660" y="108"/>
                    </a:lnTo>
                    <a:lnTo>
                      <a:pt x="2660" y="151"/>
                    </a:lnTo>
                    <a:lnTo>
                      <a:pt x="2695" y="151"/>
                    </a:lnTo>
                    <a:lnTo>
                      <a:pt x="2695" y="267"/>
                    </a:lnTo>
                    <a:lnTo>
                      <a:pt x="2695" y="267"/>
                    </a:lnTo>
                    <a:lnTo>
                      <a:pt x="2695" y="286"/>
                    </a:lnTo>
                    <a:lnTo>
                      <a:pt x="2699" y="302"/>
                    </a:lnTo>
                    <a:lnTo>
                      <a:pt x="2699" y="302"/>
                    </a:lnTo>
                    <a:lnTo>
                      <a:pt x="2705" y="317"/>
                    </a:lnTo>
                    <a:lnTo>
                      <a:pt x="2712" y="331"/>
                    </a:lnTo>
                    <a:lnTo>
                      <a:pt x="2712" y="331"/>
                    </a:lnTo>
                    <a:lnTo>
                      <a:pt x="2722" y="340"/>
                    </a:lnTo>
                    <a:lnTo>
                      <a:pt x="2735" y="348"/>
                    </a:lnTo>
                    <a:lnTo>
                      <a:pt x="2735" y="348"/>
                    </a:lnTo>
                    <a:lnTo>
                      <a:pt x="2753" y="352"/>
                    </a:lnTo>
                    <a:lnTo>
                      <a:pt x="2772" y="354"/>
                    </a:lnTo>
                    <a:lnTo>
                      <a:pt x="2772" y="354"/>
                    </a:lnTo>
                    <a:lnTo>
                      <a:pt x="2786" y="354"/>
                    </a:lnTo>
                    <a:lnTo>
                      <a:pt x="2799" y="352"/>
                    </a:lnTo>
                    <a:close/>
                    <a:moveTo>
                      <a:pt x="2588" y="346"/>
                    </a:moveTo>
                    <a:lnTo>
                      <a:pt x="2588" y="346"/>
                    </a:lnTo>
                    <a:lnTo>
                      <a:pt x="2608" y="338"/>
                    </a:lnTo>
                    <a:lnTo>
                      <a:pt x="2625" y="327"/>
                    </a:lnTo>
                    <a:lnTo>
                      <a:pt x="2625" y="327"/>
                    </a:lnTo>
                    <a:lnTo>
                      <a:pt x="2639" y="311"/>
                    </a:lnTo>
                    <a:lnTo>
                      <a:pt x="2648" y="296"/>
                    </a:lnTo>
                    <a:lnTo>
                      <a:pt x="2648" y="296"/>
                    </a:lnTo>
                    <a:lnTo>
                      <a:pt x="2654" y="278"/>
                    </a:lnTo>
                    <a:lnTo>
                      <a:pt x="2656" y="259"/>
                    </a:lnTo>
                    <a:lnTo>
                      <a:pt x="2656" y="259"/>
                    </a:lnTo>
                    <a:lnTo>
                      <a:pt x="2654" y="242"/>
                    </a:lnTo>
                    <a:lnTo>
                      <a:pt x="2650" y="228"/>
                    </a:lnTo>
                    <a:lnTo>
                      <a:pt x="2650" y="228"/>
                    </a:lnTo>
                    <a:lnTo>
                      <a:pt x="2644" y="215"/>
                    </a:lnTo>
                    <a:lnTo>
                      <a:pt x="2637" y="203"/>
                    </a:lnTo>
                    <a:lnTo>
                      <a:pt x="2637" y="203"/>
                    </a:lnTo>
                    <a:lnTo>
                      <a:pt x="2627" y="193"/>
                    </a:lnTo>
                    <a:lnTo>
                      <a:pt x="2617" y="185"/>
                    </a:lnTo>
                    <a:lnTo>
                      <a:pt x="2617" y="185"/>
                    </a:lnTo>
                    <a:lnTo>
                      <a:pt x="2604" y="178"/>
                    </a:lnTo>
                    <a:lnTo>
                      <a:pt x="2590" y="172"/>
                    </a:lnTo>
                    <a:lnTo>
                      <a:pt x="2546" y="153"/>
                    </a:lnTo>
                    <a:lnTo>
                      <a:pt x="2546" y="153"/>
                    </a:lnTo>
                    <a:lnTo>
                      <a:pt x="2526" y="145"/>
                    </a:lnTo>
                    <a:lnTo>
                      <a:pt x="2526" y="145"/>
                    </a:lnTo>
                    <a:lnTo>
                      <a:pt x="2511" y="135"/>
                    </a:lnTo>
                    <a:lnTo>
                      <a:pt x="2511" y="135"/>
                    </a:lnTo>
                    <a:lnTo>
                      <a:pt x="2505" y="129"/>
                    </a:lnTo>
                    <a:lnTo>
                      <a:pt x="2499" y="124"/>
                    </a:lnTo>
                    <a:lnTo>
                      <a:pt x="2499" y="124"/>
                    </a:lnTo>
                    <a:lnTo>
                      <a:pt x="2495" y="116"/>
                    </a:lnTo>
                    <a:lnTo>
                      <a:pt x="2495" y="108"/>
                    </a:lnTo>
                    <a:lnTo>
                      <a:pt x="2495" y="108"/>
                    </a:lnTo>
                    <a:lnTo>
                      <a:pt x="2495" y="98"/>
                    </a:lnTo>
                    <a:lnTo>
                      <a:pt x="2499" y="93"/>
                    </a:lnTo>
                    <a:lnTo>
                      <a:pt x="2503" y="85"/>
                    </a:lnTo>
                    <a:lnTo>
                      <a:pt x="2509" y="79"/>
                    </a:lnTo>
                    <a:lnTo>
                      <a:pt x="2509" y="79"/>
                    </a:lnTo>
                    <a:lnTo>
                      <a:pt x="2517" y="75"/>
                    </a:lnTo>
                    <a:lnTo>
                      <a:pt x="2524" y="71"/>
                    </a:lnTo>
                    <a:lnTo>
                      <a:pt x="2534" y="69"/>
                    </a:lnTo>
                    <a:lnTo>
                      <a:pt x="2546" y="69"/>
                    </a:lnTo>
                    <a:lnTo>
                      <a:pt x="2546" y="69"/>
                    </a:lnTo>
                    <a:lnTo>
                      <a:pt x="2565" y="71"/>
                    </a:lnTo>
                    <a:lnTo>
                      <a:pt x="2583" y="77"/>
                    </a:lnTo>
                    <a:lnTo>
                      <a:pt x="2583" y="77"/>
                    </a:lnTo>
                    <a:lnTo>
                      <a:pt x="2600" y="85"/>
                    </a:lnTo>
                    <a:lnTo>
                      <a:pt x="2615" y="96"/>
                    </a:lnTo>
                    <a:lnTo>
                      <a:pt x="2644" y="62"/>
                    </a:lnTo>
                    <a:lnTo>
                      <a:pt x="2644" y="62"/>
                    </a:lnTo>
                    <a:lnTo>
                      <a:pt x="2635" y="52"/>
                    </a:lnTo>
                    <a:lnTo>
                      <a:pt x="2625" y="44"/>
                    </a:lnTo>
                    <a:lnTo>
                      <a:pt x="2614" y="36"/>
                    </a:lnTo>
                    <a:lnTo>
                      <a:pt x="2600" y="31"/>
                    </a:lnTo>
                    <a:lnTo>
                      <a:pt x="2600" y="31"/>
                    </a:lnTo>
                    <a:lnTo>
                      <a:pt x="2586" y="27"/>
                    </a:lnTo>
                    <a:lnTo>
                      <a:pt x="2573" y="23"/>
                    </a:lnTo>
                    <a:lnTo>
                      <a:pt x="2559" y="21"/>
                    </a:lnTo>
                    <a:lnTo>
                      <a:pt x="2546" y="19"/>
                    </a:lnTo>
                    <a:lnTo>
                      <a:pt x="2546" y="19"/>
                    </a:lnTo>
                    <a:lnTo>
                      <a:pt x="2523" y="21"/>
                    </a:lnTo>
                    <a:lnTo>
                      <a:pt x="2503" y="27"/>
                    </a:lnTo>
                    <a:lnTo>
                      <a:pt x="2503" y="27"/>
                    </a:lnTo>
                    <a:lnTo>
                      <a:pt x="2484" y="34"/>
                    </a:lnTo>
                    <a:lnTo>
                      <a:pt x="2468" y="46"/>
                    </a:lnTo>
                    <a:lnTo>
                      <a:pt x="2468" y="46"/>
                    </a:lnTo>
                    <a:lnTo>
                      <a:pt x="2455" y="60"/>
                    </a:lnTo>
                    <a:lnTo>
                      <a:pt x="2445" y="75"/>
                    </a:lnTo>
                    <a:lnTo>
                      <a:pt x="2445" y="75"/>
                    </a:lnTo>
                    <a:lnTo>
                      <a:pt x="2439" y="93"/>
                    </a:lnTo>
                    <a:lnTo>
                      <a:pt x="2437" y="110"/>
                    </a:lnTo>
                    <a:lnTo>
                      <a:pt x="2437" y="110"/>
                    </a:lnTo>
                    <a:lnTo>
                      <a:pt x="2439" y="127"/>
                    </a:lnTo>
                    <a:lnTo>
                      <a:pt x="2443" y="143"/>
                    </a:lnTo>
                    <a:lnTo>
                      <a:pt x="2443" y="143"/>
                    </a:lnTo>
                    <a:lnTo>
                      <a:pt x="2449" y="155"/>
                    </a:lnTo>
                    <a:lnTo>
                      <a:pt x="2459" y="166"/>
                    </a:lnTo>
                    <a:lnTo>
                      <a:pt x="2459" y="166"/>
                    </a:lnTo>
                    <a:lnTo>
                      <a:pt x="2468" y="176"/>
                    </a:lnTo>
                    <a:lnTo>
                      <a:pt x="2480" y="184"/>
                    </a:lnTo>
                    <a:lnTo>
                      <a:pt x="2480" y="184"/>
                    </a:lnTo>
                    <a:lnTo>
                      <a:pt x="2503" y="197"/>
                    </a:lnTo>
                    <a:lnTo>
                      <a:pt x="2548" y="216"/>
                    </a:lnTo>
                    <a:lnTo>
                      <a:pt x="2548" y="216"/>
                    </a:lnTo>
                    <a:lnTo>
                      <a:pt x="2567" y="224"/>
                    </a:lnTo>
                    <a:lnTo>
                      <a:pt x="2567" y="224"/>
                    </a:lnTo>
                    <a:lnTo>
                      <a:pt x="2583" y="234"/>
                    </a:lnTo>
                    <a:lnTo>
                      <a:pt x="2583" y="234"/>
                    </a:lnTo>
                    <a:lnTo>
                      <a:pt x="2588" y="240"/>
                    </a:lnTo>
                    <a:lnTo>
                      <a:pt x="2592" y="246"/>
                    </a:lnTo>
                    <a:lnTo>
                      <a:pt x="2592" y="246"/>
                    </a:lnTo>
                    <a:lnTo>
                      <a:pt x="2596" y="253"/>
                    </a:lnTo>
                    <a:lnTo>
                      <a:pt x="2596" y="263"/>
                    </a:lnTo>
                    <a:lnTo>
                      <a:pt x="2596" y="263"/>
                    </a:lnTo>
                    <a:lnTo>
                      <a:pt x="2596" y="273"/>
                    </a:lnTo>
                    <a:lnTo>
                      <a:pt x="2594" y="280"/>
                    </a:lnTo>
                    <a:lnTo>
                      <a:pt x="2588" y="286"/>
                    </a:lnTo>
                    <a:lnTo>
                      <a:pt x="2583" y="294"/>
                    </a:lnTo>
                    <a:lnTo>
                      <a:pt x="2583" y="294"/>
                    </a:lnTo>
                    <a:lnTo>
                      <a:pt x="2575" y="298"/>
                    </a:lnTo>
                    <a:lnTo>
                      <a:pt x="2565" y="302"/>
                    </a:lnTo>
                    <a:lnTo>
                      <a:pt x="2554" y="304"/>
                    </a:lnTo>
                    <a:lnTo>
                      <a:pt x="2540" y="306"/>
                    </a:lnTo>
                    <a:lnTo>
                      <a:pt x="2540" y="306"/>
                    </a:lnTo>
                    <a:lnTo>
                      <a:pt x="2530" y="304"/>
                    </a:lnTo>
                    <a:lnTo>
                      <a:pt x="2519" y="302"/>
                    </a:lnTo>
                    <a:lnTo>
                      <a:pt x="2507" y="300"/>
                    </a:lnTo>
                    <a:lnTo>
                      <a:pt x="2495" y="294"/>
                    </a:lnTo>
                    <a:lnTo>
                      <a:pt x="2495" y="294"/>
                    </a:lnTo>
                    <a:lnTo>
                      <a:pt x="2474" y="282"/>
                    </a:lnTo>
                    <a:lnTo>
                      <a:pt x="2457" y="269"/>
                    </a:lnTo>
                    <a:lnTo>
                      <a:pt x="2424" y="307"/>
                    </a:lnTo>
                    <a:lnTo>
                      <a:pt x="2424" y="307"/>
                    </a:lnTo>
                    <a:lnTo>
                      <a:pt x="2435" y="317"/>
                    </a:lnTo>
                    <a:lnTo>
                      <a:pt x="2449" y="327"/>
                    </a:lnTo>
                    <a:lnTo>
                      <a:pt x="2463" y="335"/>
                    </a:lnTo>
                    <a:lnTo>
                      <a:pt x="2476" y="342"/>
                    </a:lnTo>
                    <a:lnTo>
                      <a:pt x="2476" y="342"/>
                    </a:lnTo>
                    <a:lnTo>
                      <a:pt x="2492" y="348"/>
                    </a:lnTo>
                    <a:lnTo>
                      <a:pt x="2507" y="352"/>
                    </a:lnTo>
                    <a:lnTo>
                      <a:pt x="2523" y="354"/>
                    </a:lnTo>
                    <a:lnTo>
                      <a:pt x="2540" y="354"/>
                    </a:lnTo>
                    <a:lnTo>
                      <a:pt x="2540" y="354"/>
                    </a:lnTo>
                    <a:lnTo>
                      <a:pt x="2565" y="352"/>
                    </a:lnTo>
                    <a:lnTo>
                      <a:pt x="2588" y="346"/>
                    </a:lnTo>
                    <a:close/>
                    <a:moveTo>
                      <a:pt x="2161" y="348"/>
                    </a:moveTo>
                    <a:lnTo>
                      <a:pt x="2161" y="180"/>
                    </a:lnTo>
                    <a:lnTo>
                      <a:pt x="2161" y="180"/>
                    </a:lnTo>
                    <a:lnTo>
                      <a:pt x="2176" y="166"/>
                    </a:lnTo>
                    <a:lnTo>
                      <a:pt x="2190" y="156"/>
                    </a:lnTo>
                    <a:lnTo>
                      <a:pt x="2190" y="156"/>
                    </a:lnTo>
                    <a:lnTo>
                      <a:pt x="2201" y="151"/>
                    </a:lnTo>
                    <a:lnTo>
                      <a:pt x="2217" y="149"/>
                    </a:lnTo>
                    <a:lnTo>
                      <a:pt x="2217" y="149"/>
                    </a:lnTo>
                    <a:lnTo>
                      <a:pt x="2226" y="151"/>
                    </a:lnTo>
                    <a:lnTo>
                      <a:pt x="2234" y="153"/>
                    </a:lnTo>
                    <a:lnTo>
                      <a:pt x="2240" y="156"/>
                    </a:lnTo>
                    <a:lnTo>
                      <a:pt x="2246" y="162"/>
                    </a:lnTo>
                    <a:lnTo>
                      <a:pt x="2246" y="162"/>
                    </a:lnTo>
                    <a:lnTo>
                      <a:pt x="2250" y="168"/>
                    </a:lnTo>
                    <a:lnTo>
                      <a:pt x="2252" y="178"/>
                    </a:lnTo>
                    <a:lnTo>
                      <a:pt x="2253" y="189"/>
                    </a:lnTo>
                    <a:lnTo>
                      <a:pt x="2255" y="203"/>
                    </a:lnTo>
                    <a:lnTo>
                      <a:pt x="2255" y="348"/>
                    </a:lnTo>
                    <a:lnTo>
                      <a:pt x="2312" y="348"/>
                    </a:lnTo>
                    <a:lnTo>
                      <a:pt x="2312" y="197"/>
                    </a:lnTo>
                    <a:lnTo>
                      <a:pt x="2312" y="197"/>
                    </a:lnTo>
                    <a:lnTo>
                      <a:pt x="2310" y="174"/>
                    </a:lnTo>
                    <a:lnTo>
                      <a:pt x="2308" y="155"/>
                    </a:lnTo>
                    <a:lnTo>
                      <a:pt x="2302" y="139"/>
                    </a:lnTo>
                    <a:lnTo>
                      <a:pt x="2294" y="125"/>
                    </a:lnTo>
                    <a:lnTo>
                      <a:pt x="2294" y="125"/>
                    </a:lnTo>
                    <a:lnTo>
                      <a:pt x="2283" y="114"/>
                    </a:lnTo>
                    <a:lnTo>
                      <a:pt x="2271" y="106"/>
                    </a:lnTo>
                    <a:lnTo>
                      <a:pt x="2255" y="102"/>
                    </a:lnTo>
                    <a:lnTo>
                      <a:pt x="2236" y="100"/>
                    </a:lnTo>
                    <a:lnTo>
                      <a:pt x="2236" y="100"/>
                    </a:lnTo>
                    <a:lnTo>
                      <a:pt x="2224" y="100"/>
                    </a:lnTo>
                    <a:lnTo>
                      <a:pt x="2213" y="102"/>
                    </a:lnTo>
                    <a:lnTo>
                      <a:pt x="2203" y="106"/>
                    </a:lnTo>
                    <a:lnTo>
                      <a:pt x="2193" y="112"/>
                    </a:lnTo>
                    <a:lnTo>
                      <a:pt x="2193" y="112"/>
                    </a:lnTo>
                    <a:lnTo>
                      <a:pt x="2174" y="124"/>
                    </a:lnTo>
                    <a:lnTo>
                      <a:pt x="2157" y="139"/>
                    </a:lnTo>
                    <a:lnTo>
                      <a:pt x="2155" y="139"/>
                    </a:lnTo>
                    <a:lnTo>
                      <a:pt x="2151" y="106"/>
                    </a:lnTo>
                    <a:lnTo>
                      <a:pt x="2104" y="106"/>
                    </a:lnTo>
                    <a:lnTo>
                      <a:pt x="2104" y="348"/>
                    </a:lnTo>
                    <a:lnTo>
                      <a:pt x="2161" y="348"/>
                    </a:lnTo>
                    <a:lnTo>
                      <a:pt x="2161" y="348"/>
                    </a:lnTo>
                    <a:close/>
                    <a:moveTo>
                      <a:pt x="1911" y="286"/>
                    </a:moveTo>
                    <a:lnTo>
                      <a:pt x="1911" y="286"/>
                    </a:lnTo>
                    <a:lnTo>
                      <a:pt x="1903" y="275"/>
                    </a:lnTo>
                    <a:lnTo>
                      <a:pt x="1899" y="261"/>
                    </a:lnTo>
                    <a:lnTo>
                      <a:pt x="1895" y="246"/>
                    </a:lnTo>
                    <a:lnTo>
                      <a:pt x="1895" y="228"/>
                    </a:lnTo>
                    <a:lnTo>
                      <a:pt x="1895" y="228"/>
                    </a:lnTo>
                    <a:lnTo>
                      <a:pt x="1895" y="211"/>
                    </a:lnTo>
                    <a:lnTo>
                      <a:pt x="1899" y="195"/>
                    </a:lnTo>
                    <a:lnTo>
                      <a:pt x="1903" y="180"/>
                    </a:lnTo>
                    <a:lnTo>
                      <a:pt x="1911" y="168"/>
                    </a:lnTo>
                    <a:lnTo>
                      <a:pt x="1911" y="168"/>
                    </a:lnTo>
                    <a:lnTo>
                      <a:pt x="1919" y="158"/>
                    </a:lnTo>
                    <a:lnTo>
                      <a:pt x="1928" y="153"/>
                    </a:lnTo>
                    <a:lnTo>
                      <a:pt x="1940" y="149"/>
                    </a:lnTo>
                    <a:lnTo>
                      <a:pt x="1951" y="147"/>
                    </a:lnTo>
                    <a:lnTo>
                      <a:pt x="1951" y="147"/>
                    </a:lnTo>
                    <a:lnTo>
                      <a:pt x="1965" y="149"/>
                    </a:lnTo>
                    <a:lnTo>
                      <a:pt x="1977" y="153"/>
                    </a:lnTo>
                    <a:lnTo>
                      <a:pt x="1986" y="158"/>
                    </a:lnTo>
                    <a:lnTo>
                      <a:pt x="1994" y="168"/>
                    </a:lnTo>
                    <a:lnTo>
                      <a:pt x="1994" y="168"/>
                    </a:lnTo>
                    <a:lnTo>
                      <a:pt x="2000" y="180"/>
                    </a:lnTo>
                    <a:lnTo>
                      <a:pt x="2006" y="195"/>
                    </a:lnTo>
                    <a:lnTo>
                      <a:pt x="2008" y="211"/>
                    </a:lnTo>
                    <a:lnTo>
                      <a:pt x="2010" y="228"/>
                    </a:lnTo>
                    <a:lnTo>
                      <a:pt x="2010" y="228"/>
                    </a:lnTo>
                    <a:lnTo>
                      <a:pt x="2008" y="246"/>
                    </a:lnTo>
                    <a:lnTo>
                      <a:pt x="2006" y="261"/>
                    </a:lnTo>
                    <a:lnTo>
                      <a:pt x="2000" y="275"/>
                    </a:lnTo>
                    <a:lnTo>
                      <a:pt x="1994" y="286"/>
                    </a:lnTo>
                    <a:lnTo>
                      <a:pt x="1994" y="286"/>
                    </a:lnTo>
                    <a:lnTo>
                      <a:pt x="1986" y="296"/>
                    </a:lnTo>
                    <a:lnTo>
                      <a:pt x="1977" y="302"/>
                    </a:lnTo>
                    <a:lnTo>
                      <a:pt x="1965" y="307"/>
                    </a:lnTo>
                    <a:lnTo>
                      <a:pt x="1951" y="307"/>
                    </a:lnTo>
                    <a:lnTo>
                      <a:pt x="1951" y="307"/>
                    </a:lnTo>
                    <a:lnTo>
                      <a:pt x="1940" y="307"/>
                    </a:lnTo>
                    <a:lnTo>
                      <a:pt x="1928" y="302"/>
                    </a:lnTo>
                    <a:lnTo>
                      <a:pt x="1919" y="296"/>
                    </a:lnTo>
                    <a:lnTo>
                      <a:pt x="1911" y="286"/>
                    </a:lnTo>
                    <a:close/>
                    <a:moveTo>
                      <a:pt x="1996" y="346"/>
                    </a:moveTo>
                    <a:lnTo>
                      <a:pt x="1996" y="346"/>
                    </a:lnTo>
                    <a:lnTo>
                      <a:pt x="2006" y="342"/>
                    </a:lnTo>
                    <a:lnTo>
                      <a:pt x="2015" y="336"/>
                    </a:lnTo>
                    <a:lnTo>
                      <a:pt x="2025" y="329"/>
                    </a:lnTo>
                    <a:lnTo>
                      <a:pt x="2033" y="321"/>
                    </a:lnTo>
                    <a:lnTo>
                      <a:pt x="2033" y="321"/>
                    </a:lnTo>
                    <a:lnTo>
                      <a:pt x="2041" y="313"/>
                    </a:lnTo>
                    <a:lnTo>
                      <a:pt x="2046" y="304"/>
                    </a:lnTo>
                    <a:lnTo>
                      <a:pt x="2058" y="282"/>
                    </a:lnTo>
                    <a:lnTo>
                      <a:pt x="2058" y="282"/>
                    </a:lnTo>
                    <a:lnTo>
                      <a:pt x="2062" y="269"/>
                    </a:lnTo>
                    <a:lnTo>
                      <a:pt x="2066" y="255"/>
                    </a:lnTo>
                    <a:lnTo>
                      <a:pt x="2068" y="242"/>
                    </a:lnTo>
                    <a:lnTo>
                      <a:pt x="2068" y="228"/>
                    </a:lnTo>
                    <a:lnTo>
                      <a:pt x="2068" y="228"/>
                    </a:lnTo>
                    <a:lnTo>
                      <a:pt x="2068" y="213"/>
                    </a:lnTo>
                    <a:lnTo>
                      <a:pt x="2066" y="199"/>
                    </a:lnTo>
                    <a:lnTo>
                      <a:pt x="2062" y="185"/>
                    </a:lnTo>
                    <a:lnTo>
                      <a:pt x="2058" y="174"/>
                    </a:lnTo>
                    <a:lnTo>
                      <a:pt x="2058" y="174"/>
                    </a:lnTo>
                    <a:lnTo>
                      <a:pt x="2046" y="153"/>
                    </a:lnTo>
                    <a:lnTo>
                      <a:pt x="2041" y="143"/>
                    </a:lnTo>
                    <a:lnTo>
                      <a:pt x="2033" y="133"/>
                    </a:lnTo>
                    <a:lnTo>
                      <a:pt x="2033" y="133"/>
                    </a:lnTo>
                    <a:lnTo>
                      <a:pt x="2015" y="120"/>
                    </a:lnTo>
                    <a:lnTo>
                      <a:pt x="1996" y="108"/>
                    </a:lnTo>
                    <a:lnTo>
                      <a:pt x="1996" y="108"/>
                    </a:lnTo>
                    <a:lnTo>
                      <a:pt x="1975" y="102"/>
                    </a:lnTo>
                    <a:lnTo>
                      <a:pt x="1951" y="100"/>
                    </a:lnTo>
                    <a:lnTo>
                      <a:pt x="1951" y="100"/>
                    </a:lnTo>
                    <a:lnTo>
                      <a:pt x="1930" y="102"/>
                    </a:lnTo>
                    <a:lnTo>
                      <a:pt x="1909" y="108"/>
                    </a:lnTo>
                    <a:lnTo>
                      <a:pt x="1909" y="108"/>
                    </a:lnTo>
                    <a:lnTo>
                      <a:pt x="1890" y="120"/>
                    </a:lnTo>
                    <a:lnTo>
                      <a:pt x="1872" y="133"/>
                    </a:lnTo>
                    <a:lnTo>
                      <a:pt x="1872" y="133"/>
                    </a:lnTo>
                    <a:lnTo>
                      <a:pt x="1864" y="143"/>
                    </a:lnTo>
                    <a:lnTo>
                      <a:pt x="1857" y="153"/>
                    </a:lnTo>
                    <a:lnTo>
                      <a:pt x="1851" y="162"/>
                    </a:lnTo>
                    <a:lnTo>
                      <a:pt x="1847" y="174"/>
                    </a:lnTo>
                    <a:lnTo>
                      <a:pt x="1847" y="174"/>
                    </a:lnTo>
                    <a:lnTo>
                      <a:pt x="1843" y="185"/>
                    </a:lnTo>
                    <a:lnTo>
                      <a:pt x="1839" y="199"/>
                    </a:lnTo>
                    <a:lnTo>
                      <a:pt x="1837" y="213"/>
                    </a:lnTo>
                    <a:lnTo>
                      <a:pt x="1837" y="228"/>
                    </a:lnTo>
                    <a:lnTo>
                      <a:pt x="1837" y="228"/>
                    </a:lnTo>
                    <a:lnTo>
                      <a:pt x="1837" y="242"/>
                    </a:lnTo>
                    <a:lnTo>
                      <a:pt x="1839" y="255"/>
                    </a:lnTo>
                    <a:lnTo>
                      <a:pt x="1843" y="269"/>
                    </a:lnTo>
                    <a:lnTo>
                      <a:pt x="1847" y="282"/>
                    </a:lnTo>
                    <a:lnTo>
                      <a:pt x="1847" y="282"/>
                    </a:lnTo>
                    <a:lnTo>
                      <a:pt x="1857" y="304"/>
                    </a:lnTo>
                    <a:lnTo>
                      <a:pt x="1864" y="313"/>
                    </a:lnTo>
                    <a:lnTo>
                      <a:pt x="1872" y="321"/>
                    </a:lnTo>
                    <a:lnTo>
                      <a:pt x="1872" y="321"/>
                    </a:lnTo>
                    <a:lnTo>
                      <a:pt x="1890" y="336"/>
                    </a:lnTo>
                    <a:lnTo>
                      <a:pt x="1909" y="346"/>
                    </a:lnTo>
                    <a:lnTo>
                      <a:pt x="1909" y="346"/>
                    </a:lnTo>
                    <a:lnTo>
                      <a:pt x="1930" y="352"/>
                    </a:lnTo>
                    <a:lnTo>
                      <a:pt x="1951" y="354"/>
                    </a:lnTo>
                    <a:lnTo>
                      <a:pt x="1951" y="354"/>
                    </a:lnTo>
                    <a:lnTo>
                      <a:pt x="1975" y="352"/>
                    </a:lnTo>
                    <a:lnTo>
                      <a:pt x="1996" y="346"/>
                    </a:lnTo>
                    <a:close/>
                    <a:moveTo>
                      <a:pt x="1810" y="352"/>
                    </a:moveTo>
                    <a:lnTo>
                      <a:pt x="1810" y="352"/>
                    </a:lnTo>
                    <a:lnTo>
                      <a:pt x="1833" y="346"/>
                    </a:lnTo>
                    <a:lnTo>
                      <a:pt x="1822" y="304"/>
                    </a:lnTo>
                    <a:lnTo>
                      <a:pt x="1822" y="304"/>
                    </a:lnTo>
                    <a:lnTo>
                      <a:pt x="1810" y="307"/>
                    </a:lnTo>
                    <a:lnTo>
                      <a:pt x="1810" y="307"/>
                    </a:lnTo>
                    <a:lnTo>
                      <a:pt x="1797" y="309"/>
                    </a:lnTo>
                    <a:lnTo>
                      <a:pt x="1797" y="309"/>
                    </a:lnTo>
                    <a:lnTo>
                      <a:pt x="1789" y="307"/>
                    </a:lnTo>
                    <a:lnTo>
                      <a:pt x="1783" y="306"/>
                    </a:lnTo>
                    <a:lnTo>
                      <a:pt x="1777" y="304"/>
                    </a:lnTo>
                    <a:lnTo>
                      <a:pt x="1771" y="298"/>
                    </a:lnTo>
                    <a:lnTo>
                      <a:pt x="1768" y="292"/>
                    </a:lnTo>
                    <a:lnTo>
                      <a:pt x="1766" y="284"/>
                    </a:lnTo>
                    <a:lnTo>
                      <a:pt x="1764" y="276"/>
                    </a:lnTo>
                    <a:lnTo>
                      <a:pt x="1764" y="267"/>
                    </a:lnTo>
                    <a:lnTo>
                      <a:pt x="1764" y="151"/>
                    </a:lnTo>
                    <a:lnTo>
                      <a:pt x="1826" y="151"/>
                    </a:lnTo>
                    <a:lnTo>
                      <a:pt x="1826" y="106"/>
                    </a:lnTo>
                    <a:lnTo>
                      <a:pt x="1764" y="106"/>
                    </a:lnTo>
                    <a:lnTo>
                      <a:pt x="1764" y="40"/>
                    </a:lnTo>
                    <a:lnTo>
                      <a:pt x="1715" y="40"/>
                    </a:lnTo>
                    <a:lnTo>
                      <a:pt x="1710" y="106"/>
                    </a:lnTo>
                    <a:lnTo>
                      <a:pt x="1671" y="108"/>
                    </a:lnTo>
                    <a:lnTo>
                      <a:pt x="1671" y="151"/>
                    </a:lnTo>
                    <a:lnTo>
                      <a:pt x="1706" y="151"/>
                    </a:lnTo>
                    <a:lnTo>
                      <a:pt x="1706" y="267"/>
                    </a:lnTo>
                    <a:lnTo>
                      <a:pt x="1706" y="267"/>
                    </a:lnTo>
                    <a:lnTo>
                      <a:pt x="1708" y="286"/>
                    </a:lnTo>
                    <a:lnTo>
                      <a:pt x="1710" y="302"/>
                    </a:lnTo>
                    <a:lnTo>
                      <a:pt x="1710" y="302"/>
                    </a:lnTo>
                    <a:lnTo>
                      <a:pt x="1715" y="317"/>
                    </a:lnTo>
                    <a:lnTo>
                      <a:pt x="1723" y="331"/>
                    </a:lnTo>
                    <a:lnTo>
                      <a:pt x="1723" y="331"/>
                    </a:lnTo>
                    <a:lnTo>
                      <a:pt x="1735" y="340"/>
                    </a:lnTo>
                    <a:lnTo>
                      <a:pt x="1748" y="348"/>
                    </a:lnTo>
                    <a:lnTo>
                      <a:pt x="1748" y="348"/>
                    </a:lnTo>
                    <a:lnTo>
                      <a:pt x="1764" y="352"/>
                    </a:lnTo>
                    <a:lnTo>
                      <a:pt x="1783" y="354"/>
                    </a:lnTo>
                    <a:lnTo>
                      <a:pt x="1783" y="354"/>
                    </a:lnTo>
                    <a:lnTo>
                      <a:pt x="1797" y="354"/>
                    </a:lnTo>
                    <a:lnTo>
                      <a:pt x="1810" y="352"/>
                    </a:lnTo>
                    <a:close/>
                    <a:moveTo>
                      <a:pt x="1495" y="410"/>
                    </a:moveTo>
                    <a:lnTo>
                      <a:pt x="1495" y="410"/>
                    </a:lnTo>
                    <a:lnTo>
                      <a:pt x="1487" y="404"/>
                    </a:lnTo>
                    <a:lnTo>
                      <a:pt x="1483" y="398"/>
                    </a:lnTo>
                    <a:lnTo>
                      <a:pt x="1479" y="393"/>
                    </a:lnTo>
                    <a:lnTo>
                      <a:pt x="1477" y="385"/>
                    </a:lnTo>
                    <a:lnTo>
                      <a:pt x="1477" y="385"/>
                    </a:lnTo>
                    <a:lnTo>
                      <a:pt x="1479" y="375"/>
                    </a:lnTo>
                    <a:lnTo>
                      <a:pt x="1483" y="367"/>
                    </a:lnTo>
                    <a:lnTo>
                      <a:pt x="1489" y="360"/>
                    </a:lnTo>
                    <a:lnTo>
                      <a:pt x="1497" y="352"/>
                    </a:lnTo>
                    <a:lnTo>
                      <a:pt x="1497" y="352"/>
                    </a:lnTo>
                    <a:lnTo>
                      <a:pt x="1512" y="354"/>
                    </a:lnTo>
                    <a:lnTo>
                      <a:pt x="1530" y="356"/>
                    </a:lnTo>
                    <a:lnTo>
                      <a:pt x="1562" y="356"/>
                    </a:lnTo>
                    <a:lnTo>
                      <a:pt x="1562" y="356"/>
                    </a:lnTo>
                    <a:lnTo>
                      <a:pt x="1582" y="356"/>
                    </a:lnTo>
                    <a:lnTo>
                      <a:pt x="1595" y="360"/>
                    </a:lnTo>
                    <a:lnTo>
                      <a:pt x="1595" y="360"/>
                    </a:lnTo>
                    <a:lnTo>
                      <a:pt x="1599" y="364"/>
                    </a:lnTo>
                    <a:lnTo>
                      <a:pt x="1603" y="367"/>
                    </a:lnTo>
                    <a:lnTo>
                      <a:pt x="1605" y="373"/>
                    </a:lnTo>
                    <a:lnTo>
                      <a:pt x="1607" y="379"/>
                    </a:lnTo>
                    <a:lnTo>
                      <a:pt x="1607" y="379"/>
                    </a:lnTo>
                    <a:lnTo>
                      <a:pt x="1605" y="387"/>
                    </a:lnTo>
                    <a:lnTo>
                      <a:pt x="1601" y="395"/>
                    </a:lnTo>
                    <a:lnTo>
                      <a:pt x="1595" y="400"/>
                    </a:lnTo>
                    <a:lnTo>
                      <a:pt x="1588" y="406"/>
                    </a:lnTo>
                    <a:lnTo>
                      <a:pt x="1588" y="406"/>
                    </a:lnTo>
                    <a:lnTo>
                      <a:pt x="1578" y="412"/>
                    </a:lnTo>
                    <a:lnTo>
                      <a:pt x="1566" y="416"/>
                    </a:lnTo>
                    <a:lnTo>
                      <a:pt x="1555" y="418"/>
                    </a:lnTo>
                    <a:lnTo>
                      <a:pt x="1541" y="418"/>
                    </a:lnTo>
                    <a:lnTo>
                      <a:pt x="1541" y="418"/>
                    </a:lnTo>
                    <a:lnTo>
                      <a:pt x="1526" y="418"/>
                    </a:lnTo>
                    <a:lnTo>
                      <a:pt x="1514" y="416"/>
                    </a:lnTo>
                    <a:lnTo>
                      <a:pt x="1504" y="414"/>
                    </a:lnTo>
                    <a:lnTo>
                      <a:pt x="1495" y="410"/>
                    </a:lnTo>
                    <a:close/>
                    <a:moveTo>
                      <a:pt x="1504" y="224"/>
                    </a:moveTo>
                    <a:lnTo>
                      <a:pt x="1504" y="224"/>
                    </a:lnTo>
                    <a:lnTo>
                      <a:pt x="1499" y="216"/>
                    </a:lnTo>
                    <a:lnTo>
                      <a:pt x="1495" y="209"/>
                    </a:lnTo>
                    <a:lnTo>
                      <a:pt x="1493" y="199"/>
                    </a:lnTo>
                    <a:lnTo>
                      <a:pt x="1493" y="187"/>
                    </a:lnTo>
                    <a:lnTo>
                      <a:pt x="1493" y="187"/>
                    </a:lnTo>
                    <a:lnTo>
                      <a:pt x="1493" y="176"/>
                    </a:lnTo>
                    <a:lnTo>
                      <a:pt x="1495" y="166"/>
                    </a:lnTo>
                    <a:lnTo>
                      <a:pt x="1499" y="158"/>
                    </a:lnTo>
                    <a:lnTo>
                      <a:pt x="1504" y="151"/>
                    </a:lnTo>
                    <a:lnTo>
                      <a:pt x="1504" y="151"/>
                    </a:lnTo>
                    <a:lnTo>
                      <a:pt x="1510" y="147"/>
                    </a:lnTo>
                    <a:lnTo>
                      <a:pt x="1518" y="143"/>
                    </a:lnTo>
                    <a:lnTo>
                      <a:pt x="1526" y="139"/>
                    </a:lnTo>
                    <a:lnTo>
                      <a:pt x="1535" y="139"/>
                    </a:lnTo>
                    <a:lnTo>
                      <a:pt x="1535" y="139"/>
                    </a:lnTo>
                    <a:lnTo>
                      <a:pt x="1543" y="139"/>
                    </a:lnTo>
                    <a:lnTo>
                      <a:pt x="1551" y="143"/>
                    </a:lnTo>
                    <a:lnTo>
                      <a:pt x="1559" y="147"/>
                    </a:lnTo>
                    <a:lnTo>
                      <a:pt x="1564" y="153"/>
                    </a:lnTo>
                    <a:lnTo>
                      <a:pt x="1564" y="153"/>
                    </a:lnTo>
                    <a:lnTo>
                      <a:pt x="1570" y="158"/>
                    </a:lnTo>
                    <a:lnTo>
                      <a:pt x="1574" y="166"/>
                    </a:lnTo>
                    <a:lnTo>
                      <a:pt x="1576" y="176"/>
                    </a:lnTo>
                    <a:lnTo>
                      <a:pt x="1576" y="187"/>
                    </a:lnTo>
                    <a:lnTo>
                      <a:pt x="1576" y="187"/>
                    </a:lnTo>
                    <a:lnTo>
                      <a:pt x="1576" y="199"/>
                    </a:lnTo>
                    <a:lnTo>
                      <a:pt x="1574" y="209"/>
                    </a:lnTo>
                    <a:lnTo>
                      <a:pt x="1570" y="216"/>
                    </a:lnTo>
                    <a:lnTo>
                      <a:pt x="1564" y="224"/>
                    </a:lnTo>
                    <a:lnTo>
                      <a:pt x="1564" y="224"/>
                    </a:lnTo>
                    <a:lnTo>
                      <a:pt x="1559" y="228"/>
                    </a:lnTo>
                    <a:lnTo>
                      <a:pt x="1551" y="232"/>
                    </a:lnTo>
                    <a:lnTo>
                      <a:pt x="1543" y="236"/>
                    </a:lnTo>
                    <a:lnTo>
                      <a:pt x="1535" y="236"/>
                    </a:lnTo>
                    <a:lnTo>
                      <a:pt x="1535" y="236"/>
                    </a:lnTo>
                    <a:lnTo>
                      <a:pt x="1526" y="236"/>
                    </a:lnTo>
                    <a:lnTo>
                      <a:pt x="1518" y="232"/>
                    </a:lnTo>
                    <a:lnTo>
                      <a:pt x="1510" y="228"/>
                    </a:lnTo>
                    <a:lnTo>
                      <a:pt x="1504" y="224"/>
                    </a:lnTo>
                    <a:close/>
                    <a:moveTo>
                      <a:pt x="1586" y="449"/>
                    </a:moveTo>
                    <a:lnTo>
                      <a:pt x="1586" y="449"/>
                    </a:lnTo>
                    <a:lnTo>
                      <a:pt x="1607" y="441"/>
                    </a:lnTo>
                    <a:lnTo>
                      <a:pt x="1626" y="431"/>
                    </a:lnTo>
                    <a:lnTo>
                      <a:pt x="1626" y="431"/>
                    </a:lnTo>
                    <a:lnTo>
                      <a:pt x="1640" y="418"/>
                    </a:lnTo>
                    <a:lnTo>
                      <a:pt x="1651" y="404"/>
                    </a:lnTo>
                    <a:lnTo>
                      <a:pt x="1651" y="404"/>
                    </a:lnTo>
                    <a:lnTo>
                      <a:pt x="1659" y="387"/>
                    </a:lnTo>
                    <a:lnTo>
                      <a:pt x="1661" y="379"/>
                    </a:lnTo>
                    <a:lnTo>
                      <a:pt x="1661" y="369"/>
                    </a:lnTo>
                    <a:lnTo>
                      <a:pt x="1661" y="369"/>
                    </a:lnTo>
                    <a:lnTo>
                      <a:pt x="1659" y="356"/>
                    </a:lnTo>
                    <a:lnTo>
                      <a:pt x="1655" y="342"/>
                    </a:lnTo>
                    <a:lnTo>
                      <a:pt x="1648" y="333"/>
                    </a:lnTo>
                    <a:lnTo>
                      <a:pt x="1638" y="325"/>
                    </a:lnTo>
                    <a:lnTo>
                      <a:pt x="1638" y="325"/>
                    </a:lnTo>
                    <a:lnTo>
                      <a:pt x="1626" y="319"/>
                    </a:lnTo>
                    <a:lnTo>
                      <a:pt x="1611" y="313"/>
                    </a:lnTo>
                    <a:lnTo>
                      <a:pt x="1593" y="311"/>
                    </a:lnTo>
                    <a:lnTo>
                      <a:pt x="1572" y="311"/>
                    </a:lnTo>
                    <a:lnTo>
                      <a:pt x="1530" y="311"/>
                    </a:lnTo>
                    <a:lnTo>
                      <a:pt x="1530" y="311"/>
                    </a:lnTo>
                    <a:lnTo>
                      <a:pt x="1510" y="309"/>
                    </a:lnTo>
                    <a:lnTo>
                      <a:pt x="1502" y="307"/>
                    </a:lnTo>
                    <a:lnTo>
                      <a:pt x="1499" y="306"/>
                    </a:lnTo>
                    <a:lnTo>
                      <a:pt x="1499" y="306"/>
                    </a:lnTo>
                    <a:lnTo>
                      <a:pt x="1495" y="302"/>
                    </a:lnTo>
                    <a:lnTo>
                      <a:pt x="1491" y="298"/>
                    </a:lnTo>
                    <a:lnTo>
                      <a:pt x="1491" y="294"/>
                    </a:lnTo>
                    <a:lnTo>
                      <a:pt x="1489" y="288"/>
                    </a:lnTo>
                    <a:lnTo>
                      <a:pt x="1489" y="288"/>
                    </a:lnTo>
                    <a:lnTo>
                      <a:pt x="1491" y="280"/>
                    </a:lnTo>
                    <a:lnTo>
                      <a:pt x="1493" y="275"/>
                    </a:lnTo>
                    <a:lnTo>
                      <a:pt x="1493" y="275"/>
                    </a:lnTo>
                    <a:lnTo>
                      <a:pt x="1500" y="265"/>
                    </a:lnTo>
                    <a:lnTo>
                      <a:pt x="1500" y="265"/>
                    </a:lnTo>
                    <a:lnTo>
                      <a:pt x="1518" y="271"/>
                    </a:lnTo>
                    <a:lnTo>
                      <a:pt x="1518" y="271"/>
                    </a:lnTo>
                    <a:lnTo>
                      <a:pt x="1535" y="271"/>
                    </a:lnTo>
                    <a:lnTo>
                      <a:pt x="1535" y="271"/>
                    </a:lnTo>
                    <a:lnTo>
                      <a:pt x="1553" y="271"/>
                    </a:lnTo>
                    <a:lnTo>
                      <a:pt x="1570" y="267"/>
                    </a:lnTo>
                    <a:lnTo>
                      <a:pt x="1570" y="267"/>
                    </a:lnTo>
                    <a:lnTo>
                      <a:pt x="1586" y="259"/>
                    </a:lnTo>
                    <a:lnTo>
                      <a:pt x="1599" y="249"/>
                    </a:lnTo>
                    <a:lnTo>
                      <a:pt x="1599" y="249"/>
                    </a:lnTo>
                    <a:lnTo>
                      <a:pt x="1611" y="238"/>
                    </a:lnTo>
                    <a:lnTo>
                      <a:pt x="1619" y="224"/>
                    </a:lnTo>
                    <a:lnTo>
                      <a:pt x="1619" y="224"/>
                    </a:lnTo>
                    <a:lnTo>
                      <a:pt x="1624" y="209"/>
                    </a:lnTo>
                    <a:lnTo>
                      <a:pt x="1626" y="189"/>
                    </a:lnTo>
                    <a:lnTo>
                      <a:pt x="1626" y="189"/>
                    </a:lnTo>
                    <a:lnTo>
                      <a:pt x="1624" y="178"/>
                    </a:lnTo>
                    <a:lnTo>
                      <a:pt x="1622" y="166"/>
                    </a:lnTo>
                    <a:lnTo>
                      <a:pt x="1622" y="166"/>
                    </a:lnTo>
                    <a:lnTo>
                      <a:pt x="1619" y="156"/>
                    </a:lnTo>
                    <a:lnTo>
                      <a:pt x="1613" y="149"/>
                    </a:lnTo>
                    <a:lnTo>
                      <a:pt x="1657" y="149"/>
                    </a:lnTo>
                    <a:lnTo>
                      <a:pt x="1657" y="106"/>
                    </a:lnTo>
                    <a:lnTo>
                      <a:pt x="1570" y="106"/>
                    </a:lnTo>
                    <a:lnTo>
                      <a:pt x="1570" y="106"/>
                    </a:lnTo>
                    <a:lnTo>
                      <a:pt x="1553" y="102"/>
                    </a:lnTo>
                    <a:lnTo>
                      <a:pt x="1553" y="102"/>
                    </a:lnTo>
                    <a:lnTo>
                      <a:pt x="1535" y="100"/>
                    </a:lnTo>
                    <a:lnTo>
                      <a:pt x="1535" y="100"/>
                    </a:lnTo>
                    <a:lnTo>
                      <a:pt x="1516" y="102"/>
                    </a:lnTo>
                    <a:lnTo>
                      <a:pt x="1499" y="106"/>
                    </a:lnTo>
                    <a:lnTo>
                      <a:pt x="1499" y="106"/>
                    </a:lnTo>
                    <a:lnTo>
                      <a:pt x="1481" y="114"/>
                    </a:lnTo>
                    <a:lnTo>
                      <a:pt x="1468" y="124"/>
                    </a:lnTo>
                    <a:lnTo>
                      <a:pt x="1468" y="124"/>
                    </a:lnTo>
                    <a:lnTo>
                      <a:pt x="1456" y="135"/>
                    </a:lnTo>
                    <a:lnTo>
                      <a:pt x="1446" y="151"/>
                    </a:lnTo>
                    <a:lnTo>
                      <a:pt x="1446" y="151"/>
                    </a:lnTo>
                    <a:lnTo>
                      <a:pt x="1440" y="168"/>
                    </a:lnTo>
                    <a:lnTo>
                      <a:pt x="1439" y="187"/>
                    </a:lnTo>
                    <a:lnTo>
                      <a:pt x="1439" y="187"/>
                    </a:lnTo>
                    <a:lnTo>
                      <a:pt x="1439" y="197"/>
                    </a:lnTo>
                    <a:lnTo>
                      <a:pt x="1440" y="207"/>
                    </a:lnTo>
                    <a:lnTo>
                      <a:pt x="1444" y="216"/>
                    </a:lnTo>
                    <a:lnTo>
                      <a:pt x="1448" y="226"/>
                    </a:lnTo>
                    <a:lnTo>
                      <a:pt x="1448" y="226"/>
                    </a:lnTo>
                    <a:lnTo>
                      <a:pt x="1458" y="240"/>
                    </a:lnTo>
                    <a:lnTo>
                      <a:pt x="1469" y="251"/>
                    </a:lnTo>
                    <a:lnTo>
                      <a:pt x="1469" y="253"/>
                    </a:lnTo>
                    <a:lnTo>
                      <a:pt x="1469" y="253"/>
                    </a:lnTo>
                    <a:lnTo>
                      <a:pt x="1460" y="261"/>
                    </a:lnTo>
                    <a:lnTo>
                      <a:pt x="1452" y="273"/>
                    </a:lnTo>
                    <a:lnTo>
                      <a:pt x="1452" y="273"/>
                    </a:lnTo>
                    <a:lnTo>
                      <a:pt x="1446" y="284"/>
                    </a:lnTo>
                    <a:lnTo>
                      <a:pt x="1444" y="298"/>
                    </a:lnTo>
                    <a:lnTo>
                      <a:pt x="1444" y="298"/>
                    </a:lnTo>
                    <a:lnTo>
                      <a:pt x="1444" y="311"/>
                    </a:lnTo>
                    <a:lnTo>
                      <a:pt x="1450" y="323"/>
                    </a:lnTo>
                    <a:lnTo>
                      <a:pt x="1450" y="323"/>
                    </a:lnTo>
                    <a:lnTo>
                      <a:pt x="1456" y="333"/>
                    </a:lnTo>
                    <a:lnTo>
                      <a:pt x="1466" y="338"/>
                    </a:lnTo>
                    <a:lnTo>
                      <a:pt x="1466" y="340"/>
                    </a:lnTo>
                    <a:lnTo>
                      <a:pt x="1466" y="340"/>
                    </a:lnTo>
                    <a:lnTo>
                      <a:pt x="1450" y="352"/>
                    </a:lnTo>
                    <a:lnTo>
                      <a:pt x="1440" y="364"/>
                    </a:lnTo>
                    <a:lnTo>
                      <a:pt x="1440" y="364"/>
                    </a:lnTo>
                    <a:lnTo>
                      <a:pt x="1433" y="377"/>
                    </a:lnTo>
                    <a:lnTo>
                      <a:pt x="1431" y="393"/>
                    </a:lnTo>
                    <a:lnTo>
                      <a:pt x="1431" y="393"/>
                    </a:lnTo>
                    <a:lnTo>
                      <a:pt x="1433" y="408"/>
                    </a:lnTo>
                    <a:lnTo>
                      <a:pt x="1439" y="420"/>
                    </a:lnTo>
                    <a:lnTo>
                      <a:pt x="1439" y="420"/>
                    </a:lnTo>
                    <a:lnTo>
                      <a:pt x="1448" y="431"/>
                    </a:lnTo>
                    <a:lnTo>
                      <a:pt x="1460" y="439"/>
                    </a:lnTo>
                    <a:lnTo>
                      <a:pt x="1460" y="439"/>
                    </a:lnTo>
                    <a:lnTo>
                      <a:pt x="1473" y="447"/>
                    </a:lnTo>
                    <a:lnTo>
                      <a:pt x="1491" y="453"/>
                    </a:lnTo>
                    <a:lnTo>
                      <a:pt x="1491" y="453"/>
                    </a:lnTo>
                    <a:lnTo>
                      <a:pt x="1510" y="455"/>
                    </a:lnTo>
                    <a:lnTo>
                      <a:pt x="1531" y="457"/>
                    </a:lnTo>
                    <a:lnTo>
                      <a:pt x="1531" y="457"/>
                    </a:lnTo>
                    <a:lnTo>
                      <a:pt x="1560" y="455"/>
                    </a:lnTo>
                    <a:lnTo>
                      <a:pt x="1586" y="449"/>
                    </a:lnTo>
                    <a:close/>
                    <a:moveTo>
                      <a:pt x="1249" y="348"/>
                    </a:moveTo>
                    <a:lnTo>
                      <a:pt x="1249" y="180"/>
                    </a:lnTo>
                    <a:lnTo>
                      <a:pt x="1249" y="180"/>
                    </a:lnTo>
                    <a:lnTo>
                      <a:pt x="1264" y="166"/>
                    </a:lnTo>
                    <a:lnTo>
                      <a:pt x="1276" y="156"/>
                    </a:lnTo>
                    <a:lnTo>
                      <a:pt x="1276" y="156"/>
                    </a:lnTo>
                    <a:lnTo>
                      <a:pt x="1289" y="151"/>
                    </a:lnTo>
                    <a:lnTo>
                      <a:pt x="1305" y="149"/>
                    </a:lnTo>
                    <a:lnTo>
                      <a:pt x="1305" y="149"/>
                    </a:lnTo>
                    <a:lnTo>
                      <a:pt x="1315" y="151"/>
                    </a:lnTo>
                    <a:lnTo>
                      <a:pt x="1322" y="153"/>
                    </a:lnTo>
                    <a:lnTo>
                      <a:pt x="1328" y="156"/>
                    </a:lnTo>
                    <a:lnTo>
                      <a:pt x="1334" y="162"/>
                    </a:lnTo>
                    <a:lnTo>
                      <a:pt x="1334" y="162"/>
                    </a:lnTo>
                    <a:lnTo>
                      <a:pt x="1338" y="168"/>
                    </a:lnTo>
                    <a:lnTo>
                      <a:pt x="1340" y="178"/>
                    </a:lnTo>
                    <a:lnTo>
                      <a:pt x="1342" y="189"/>
                    </a:lnTo>
                    <a:lnTo>
                      <a:pt x="1342" y="203"/>
                    </a:lnTo>
                    <a:lnTo>
                      <a:pt x="1342" y="348"/>
                    </a:lnTo>
                    <a:lnTo>
                      <a:pt x="1400" y="348"/>
                    </a:lnTo>
                    <a:lnTo>
                      <a:pt x="1400" y="197"/>
                    </a:lnTo>
                    <a:lnTo>
                      <a:pt x="1400" y="197"/>
                    </a:lnTo>
                    <a:lnTo>
                      <a:pt x="1398" y="174"/>
                    </a:lnTo>
                    <a:lnTo>
                      <a:pt x="1394" y="155"/>
                    </a:lnTo>
                    <a:lnTo>
                      <a:pt x="1390" y="139"/>
                    </a:lnTo>
                    <a:lnTo>
                      <a:pt x="1380" y="125"/>
                    </a:lnTo>
                    <a:lnTo>
                      <a:pt x="1380" y="125"/>
                    </a:lnTo>
                    <a:lnTo>
                      <a:pt x="1371" y="114"/>
                    </a:lnTo>
                    <a:lnTo>
                      <a:pt x="1359" y="106"/>
                    </a:lnTo>
                    <a:lnTo>
                      <a:pt x="1344" y="102"/>
                    </a:lnTo>
                    <a:lnTo>
                      <a:pt x="1324" y="100"/>
                    </a:lnTo>
                    <a:lnTo>
                      <a:pt x="1324" y="100"/>
                    </a:lnTo>
                    <a:lnTo>
                      <a:pt x="1313" y="100"/>
                    </a:lnTo>
                    <a:lnTo>
                      <a:pt x="1301" y="102"/>
                    </a:lnTo>
                    <a:lnTo>
                      <a:pt x="1289" y="106"/>
                    </a:lnTo>
                    <a:lnTo>
                      <a:pt x="1280" y="112"/>
                    </a:lnTo>
                    <a:lnTo>
                      <a:pt x="1280" y="112"/>
                    </a:lnTo>
                    <a:lnTo>
                      <a:pt x="1262" y="124"/>
                    </a:lnTo>
                    <a:lnTo>
                      <a:pt x="1245" y="139"/>
                    </a:lnTo>
                    <a:lnTo>
                      <a:pt x="1243" y="139"/>
                    </a:lnTo>
                    <a:lnTo>
                      <a:pt x="1239" y="106"/>
                    </a:lnTo>
                    <a:lnTo>
                      <a:pt x="1193" y="106"/>
                    </a:lnTo>
                    <a:lnTo>
                      <a:pt x="1193" y="348"/>
                    </a:lnTo>
                    <a:lnTo>
                      <a:pt x="1249" y="348"/>
                    </a:lnTo>
                    <a:lnTo>
                      <a:pt x="1249" y="348"/>
                    </a:lnTo>
                    <a:close/>
                    <a:moveTo>
                      <a:pt x="1138" y="54"/>
                    </a:moveTo>
                    <a:lnTo>
                      <a:pt x="1138" y="54"/>
                    </a:lnTo>
                    <a:lnTo>
                      <a:pt x="1142" y="50"/>
                    </a:lnTo>
                    <a:lnTo>
                      <a:pt x="1144" y="44"/>
                    </a:lnTo>
                    <a:lnTo>
                      <a:pt x="1146" y="38"/>
                    </a:lnTo>
                    <a:lnTo>
                      <a:pt x="1148" y="31"/>
                    </a:lnTo>
                    <a:lnTo>
                      <a:pt x="1148" y="31"/>
                    </a:lnTo>
                    <a:lnTo>
                      <a:pt x="1146" y="25"/>
                    </a:lnTo>
                    <a:lnTo>
                      <a:pt x="1144" y="19"/>
                    </a:lnTo>
                    <a:lnTo>
                      <a:pt x="1142" y="13"/>
                    </a:lnTo>
                    <a:lnTo>
                      <a:pt x="1138" y="7"/>
                    </a:lnTo>
                    <a:lnTo>
                      <a:pt x="1138" y="7"/>
                    </a:lnTo>
                    <a:lnTo>
                      <a:pt x="1133" y="4"/>
                    </a:lnTo>
                    <a:lnTo>
                      <a:pt x="1127" y="2"/>
                    </a:lnTo>
                    <a:lnTo>
                      <a:pt x="1119" y="0"/>
                    </a:lnTo>
                    <a:lnTo>
                      <a:pt x="1113" y="0"/>
                    </a:lnTo>
                    <a:lnTo>
                      <a:pt x="1113" y="0"/>
                    </a:lnTo>
                    <a:lnTo>
                      <a:pt x="1106" y="0"/>
                    </a:lnTo>
                    <a:lnTo>
                      <a:pt x="1098" y="2"/>
                    </a:lnTo>
                    <a:lnTo>
                      <a:pt x="1092" y="4"/>
                    </a:lnTo>
                    <a:lnTo>
                      <a:pt x="1088" y="7"/>
                    </a:lnTo>
                    <a:lnTo>
                      <a:pt x="1088" y="7"/>
                    </a:lnTo>
                    <a:lnTo>
                      <a:pt x="1082" y="13"/>
                    </a:lnTo>
                    <a:lnTo>
                      <a:pt x="1080" y="19"/>
                    </a:lnTo>
                    <a:lnTo>
                      <a:pt x="1078" y="25"/>
                    </a:lnTo>
                    <a:lnTo>
                      <a:pt x="1077" y="31"/>
                    </a:lnTo>
                    <a:lnTo>
                      <a:pt x="1077" y="31"/>
                    </a:lnTo>
                    <a:lnTo>
                      <a:pt x="1078" y="38"/>
                    </a:lnTo>
                    <a:lnTo>
                      <a:pt x="1080" y="44"/>
                    </a:lnTo>
                    <a:lnTo>
                      <a:pt x="1082" y="50"/>
                    </a:lnTo>
                    <a:lnTo>
                      <a:pt x="1088" y="54"/>
                    </a:lnTo>
                    <a:lnTo>
                      <a:pt x="1088" y="54"/>
                    </a:lnTo>
                    <a:lnTo>
                      <a:pt x="1092" y="58"/>
                    </a:lnTo>
                    <a:lnTo>
                      <a:pt x="1098" y="62"/>
                    </a:lnTo>
                    <a:lnTo>
                      <a:pt x="1106" y="64"/>
                    </a:lnTo>
                    <a:lnTo>
                      <a:pt x="1113" y="64"/>
                    </a:lnTo>
                    <a:lnTo>
                      <a:pt x="1113" y="64"/>
                    </a:lnTo>
                    <a:lnTo>
                      <a:pt x="1119" y="64"/>
                    </a:lnTo>
                    <a:lnTo>
                      <a:pt x="1127" y="62"/>
                    </a:lnTo>
                    <a:lnTo>
                      <a:pt x="1133" y="58"/>
                    </a:lnTo>
                    <a:lnTo>
                      <a:pt x="1138" y="54"/>
                    </a:lnTo>
                    <a:close/>
                    <a:moveTo>
                      <a:pt x="1140" y="106"/>
                    </a:moveTo>
                    <a:lnTo>
                      <a:pt x="1084" y="106"/>
                    </a:lnTo>
                    <a:lnTo>
                      <a:pt x="1084" y="348"/>
                    </a:lnTo>
                    <a:lnTo>
                      <a:pt x="1140" y="348"/>
                    </a:lnTo>
                    <a:lnTo>
                      <a:pt x="1140" y="106"/>
                    </a:lnTo>
                    <a:lnTo>
                      <a:pt x="1140" y="106"/>
                    </a:lnTo>
                    <a:close/>
                    <a:moveTo>
                      <a:pt x="885" y="348"/>
                    </a:moveTo>
                    <a:lnTo>
                      <a:pt x="885" y="180"/>
                    </a:lnTo>
                    <a:lnTo>
                      <a:pt x="885" y="180"/>
                    </a:lnTo>
                    <a:lnTo>
                      <a:pt x="900" y="166"/>
                    </a:lnTo>
                    <a:lnTo>
                      <a:pt x="912" y="156"/>
                    </a:lnTo>
                    <a:lnTo>
                      <a:pt x="912" y="156"/>
                    </a:lnTo>
                    <a:lnTo>
                      <a:pt x="926" y="151"/>
                    </a:lnTo>
                    <a:lnTo>
                      <a:pt x="941" y="149"/>
                    </a:lnTo>
                    <a:lnTo>
                      <a:pt x="941" y="149"/>
                    </a:lnTo>
                    <a:lnTo>
                      <a:pt x="951" y="151"/>
                    </a:lnTo>
                    <a:lnTo>
                      <a:pt x="958" y="153"/>
                    </a:lnTo>
                    <a:lnTo>
                      <a:pt x="964" y="156"/>
                    </a:lnTo>
                    <a:lnTo>
                      <a:pt x="970" y="162"/>
                    </a:lnTo>
                    <a:lnTo>
                      <a:pt x="970" y="162"/>
                    </a:lnTo>
                    <a:lnTo>
                      <a:pt x="974" y="168"/>
                    </a:lnTo>
                    <a:lnTo>
                      <a:pt x="976" y="178"/>
                    </a:lnTo>
                    <a:lnTo>
                      <a:pt x="978" y="189"/>
                    </a:lnTo>
                    <a:lnTo>
                      <a:pt x="980" y="203"/>
                    </a:lnTo>
                    <a:lnTo>
                      <a:pt x="980" y="348"/>
                    </a:lnTo>
                    <a:lnTo>
                      <a:pt x="1036" y="348"/>
                    </a:lnTo>
                    <a:lnTo>
                      <a:pt x="1036" y="197"/>
                    </a:lnTo>
                    <a:lnTo>
                      <a:pt x="1036" y="197"/>
                    </a:lnTo>
                    <a:lnTo>
                      <a:pt x="1034" y="174"/>
                    </a:lnTo>
                    <a:lnTo>
                      <a:pt x="1032" y="155"/>
                    </a:lnTo>
                    <a:lnTo>
                      <a:pt x="1026" y="139"/>
                    </a:lnTo>
                    <a:lnTo>
                      <a:pt x="1018" y="125"/>
                    </a:lnTo>
                    <a:lnTo>
                      <a:pt x="1018" y="125"/>
                    </a:lnTo>
                    <a:lnTo>
                      <a:pt x="1007" y="114"/>
                    </a:lnTo>
                    <a:lnTo>
                      <a:pt x="995" y="106"/>
                    </a:lnTo>
                    <a:lnTo>
                      <a:pt x="980" y="102"/>
                    </a:lnTo>
                    <a:lnTo>
                      <a:pt x="960" y="100"/>
                    </a:lnTo>
                    <a:lnTo>
                      <a:pt x="960" y="100"/>
                    </a:lnTo>
                    <a:lnTo>
                      <a:pt x="949" y="100"/>
                    </a:lnTo>
                    <a:lnTo>
                      <a:pt x="937" y="102"/>
                    </a:lnTo>
                    <a:lnTo>
                      <a:pt x="927" y="106"/>
                    </a:lnTo>
                    <a:lnTo>
                      <a:pt x="918" y="112"/>
                    </a:lnTo>
                    <a:lnTo>
                      <a:pt x="918" y="112"/>
                    </a:lnTo>
                    <a:lnTo>
                      <a:pt x="900" y="124"/>
                    </a:lnTo>
                    <a:lnTo>
                      <a:pt x="883" y="137"/>
                    </a:lnTo>
                    <a:lnTo>
                      <a:pt x="885" y="91"/>
                    </a:lnTo>
                    <a:lnTo>
                      <a:pt x="885" y="0"/>
                    </a:lnTo>
                    <a:lnTo>
                      <a:pt x="829" y="0"/>
                    </a:lnTo>
                    <a:lnTo>
                      <a:pt x="829" y="348"/>
                    </a:lnTo>
                    <a:lnTo>
                      <a:pt x="885" y="348"/>
                    </a:lnTo>
                    <a:lnTo>
                      <a:pt x="885" y="348"/>
                    </a:lnTo>
                    <a:close/>
                    <a:moveTo>
                      <a:pt x="742" y="348"/>
                    </a:moveTo>
                    <a:lnTo>
                      <a:pt x="742" y="348"/>
                    </a:lnTo>
                    <a:lnTo>
                      <a:pt x="757" y="342"/>
                    </a:lnTo>
                    <a:lnTo>
                      <a:pt x="771" y="333"/>
                    </a:lnTo>
                    <a:lnTo>
                      <a:pt x="771" y="333"/>
                    </a:lnTo>
                    <a:lnTo>
                      <a:pt x="780" y="321"/>
                    </a:lnTo>
                    <a:lnTo>
                      <a:pt x="788" y="309"/>
                    </a:lnTo>
                    <a:lnTo>
                      <a:pt x="788" y="309"/>
                    </a:lnTo>
                    <a:lnTo>
                      <a:pt x="794" y="294"/>
                    </a:lnTo>
                    <a:lnTo>
                      <a:pt x="796" y="280"/>
                    </a:lnTo>
                    <a:lnTo>
                      <a:pt x="796" y="280"/>
                    </a:lnTo>
                    <a:lnTo>
                      <a:pt x="794" y="263"/>
                    </a:lnTo>
                    <a:lnTo>
                      <a:pt x="788" y="251"/>
                    </a:lnTo>
                    <a:lnTo>
                      <a:pt x="788" y="251"/>
                    </a:lnTo>
                    <a:lnTo>
                      <a:pt x="782" y="240"/>
                    </a:lnTo>
                    <a:lnTo>
                      <a:pt x="773" y="230"/>
                    </a:lnTo>
                    <a:lnTo>
                      <a:pt x="773" y="230"/>
                    </a:lnTo>
                    <a:lnTo>
                      <a:pt x="761" y="222"/>
                    </a:lnTo>
                    <a:lnTo>
                      <a:pt x="749" y="216"/>
                    </a:lnTo>
                    <a:lnTo>
                      <a:pt x="749" y="216"/>
                    </a:lnTo>
                    <a:lnTo>
                      <a:pt x="726" y="207"/>
                    </a:lnTo>
                    <a:lnTo>
                      <a:pt x="726" y="207"/>
                    </a:lnTo>
                    <a:lnTo>
                      <a:pt x="707" y="199"/>
                    </a:lnTo>
                    <a:lnTo>
                      <a:pt x="707" y="199"/>
                    </a:lnTo>
                    <a:lnTo>
                      <a:pt x="691" y="191"/>
                    </a:lnTo>
                    <a:lnTo>
                      <a:pt x="691" y="191"/>
                    </a:lnTo>
                    <a:lnTo>
                      <a:pt x="684" y="187"/>
                    </a:lnTo>
                    <a:lnTo>
                      <a:pt x="680" y="182"/>
                    </a:lnTo>
                    <a:lnTo>
                      <a:pt x="680" y="182"/>
                    </a:lnTo>
                    <a:lnTo>
                      <a:pt x="676" y="176"/>
                    </a:lnTo>
                    <a:lnTo>
                      <a:pt x="676" y="170"/>
                    </a:lnTo>
                    <a:lnTo>
                      <a:pt x="676" y="170"/>
                    </a:lnTo>
                    <a:lnTo>
                      <a:pt x="678" y="160"/>
                    </a:lnTo>
                    <a:lnTo>
                      <a:pt x="684" y="151"/>
                    </a:lnTo>
                    <a:lnTo>
                      <a:pt x="684" y="151"/>
                    </a:lnTo>
                    <a:lnTo>
                      <a:pt x="689" y="147"/>
                    </a:lnTo>
                    <a:lnTo>
                      <a:pt x="695" y="145"/>
                    </a:lnTo>
                    <a:lnTo>
                      <a:pt x="711" y="143"/>
                    </a:lnTo>
                    <a:lnTo>
                      <a:pt x="711" y="143"/>
                    </a:lnTo>
                    <a:lnTo>
                      <a:pt x="724" y="145"/>
                    </a:lnTo>
                    <a:lnTo>
                      <a:pt x="738" y="149"/>
                    </a:lnTo>
                    <a:lnTo>
                      <a:pt x="738" y="149"/>
                    </a:lnTo>
                    <a:lnTo>
                      <a:pt x="751" y="155"/>
                    </a:lnTo>
                    <a:lnTo>
                      <a:pt x="765" y="164"/>
                    </a:lnTo>
                    <a:lnTo>
                      <a:pt x="790" y="129"/>
                    </a:lnTo>
                    <a:lnTo>
                      <a:pt x="790" y="129"/>
                    </a:lnTo>
                    <a:lnTo>
                      <a:pt x="775" y="118"/>
                    </a:lnTo>
                    <a:lnTo>
                      <a:pt x="755" y="110"/>
                    </a:lnTo>
                    <a:lnTo>
                      <a:pt x="755" y="110"/>
                    </a:lnTo>
                    <a:lnTo>
                      <a:pt x="746" y="106"/>
                    </a:lnTo>
                    <a:lnTo>
                      <a:pt x="734" y="102"/>
                    </a:lnTo>
                    <a:lnTo>
                      <a:pt x="722" y="100"/>
                    </a:lnTo>
                    <a:lnTo>
                      <a:pt x="709" y="100"/>
                    </a:lnTo>
                    <a:lnTo>
                      <a:pt x="709" y="100"/>
                    </a:lnTo>
                    <a:lnTo>
                      <a:pt x="689" y="102"/>
                    </a:lnTo>
                    <a:lnTo>
                      <a:pt x="674" y="106"/>
                    </a:lnTo>
                    <a:lnTo>
                      <a:pt x="658" y="112"/>
                    </a:lnTo>
                    <a:lnTo>
                      <a:pt x="645" y="120"/>
                    </a:lnTo>
                    <a:lnTo>
                      <a:pt x="645" y="120"/>
                    </a:lnTo>
                    <a:lnTo>
                      <a:pt x="635" y="131"/>
                    </a:lnTo>
                    <a:lnTo>
                      <a:pt x="627" y="143"/>
                    </a:lnTo>
                    <a:lnTo>
                      <a:pt x="624" y="158"/>
                    </a:lnTo>
                    <a:lnTo>
                      <a:pt x="622" y="172"/>
                    </a:lnTo>
                    <a:lnTo>
                      <a:pt x="622" y="172"/>
                    </a:lnTo>
                    <a:lnTo>
                      <a:pt x="624" y="187"/>
                    </a:lnTo>
                    <a:lnTo>
                      <a:pt x="627" y="199"/>
                    </a:lnTo>
                    <a:lnTo>
                      <a:pt x="627" y="199"/>
                    </a:lnTo>
                    <a:lnTo>
                      <a:pt x="635" y="209"/>
                    </a:lnTo>
                    <a:lnTo>
                      <a:pt x="643" y="218"/>
                    </a:lnTo>
                    <a:lnTo>
                      <a:pt x="643" y="218"/>
                    </a:lnTo>
                    <a:lnTo>
                      <a:pt x="653" y="226"/>
                    </a:lnTo>
                    <a:lnTo>
                      <a:pt x="666" y="234"/>
                    </a:lnTo>
                    <a:lnTo>
                      <a:pt x="666" y="234"/>
                    </a:lnTo>
                    <a:lnTo>
                      <a:pt x="689" y="244"/>
                    </a:lnTo>
                    <a:lnTo>
                      <a:pt x="689" y="244"/>
                    </a:lnTo>
                    <a:lnTo>
                      <a:pt x="709" y="251"/>
                    </a:lnTo>
                    <a:lnTo>
                      <a:pt x="709" y="251"/>
                    </a:lnTo>
                    <a:lnTo>
                      <a:pt x="724" y="259"/>
                    </a:lnTo>
                    <a:lnTo>
                      <a:pt x="724" y="259"/>
                    </a:lnTo>
                    <a:lnTo>
                      <a:pt x="732" y="265"/>
                    </a:lnTo>
                    <a:lnTo>
                      <a:pt x="736" y="269"/>
                    </a:lnTo>
                    <a:lnTo>
                      <a:pt x="736" y="269"/>
                    </a:lnTo>
                    <a:lnTo>
                      <a:pt x="740" y="275"/>
                    </a:lnTo>
                    <a:lnTo>
                      <a:pt x="742" y="282"/>
                    </a:lnTo>
                    <a:lnTo>
                      <a:pt x="742" y="282"/>
                    </a:lnTo>
                    <a:lnTo>
                      <a:pt x="740" y="288"/>
                    </a:lnTo>
                    <a:lnTo>
                      <a:pt x="740" y="294"/>
                    </a:lnTo>
                    <a:lnTo>
                      <a:pt x="736" y="300"/>
                    </a:lnTo>
                    <a:lnTo>
                      <a:pt x="732" y="304"/>
                    </a:lnTo>
                    <a:lnTo>
                      <a:pt x="732" y="304"/>
                    </a:lnTo>
                    <a:lnTo>
                      <a:pt x="726" y="307"/>
                    </a:lnTo>
                    <a:lnTo>
                      <a:pt x="720" y="309"/>
                    </a:lnTo>
                    <a:lnTo>
                      <a:pt x="713" y="311"/>
                    </a:lnTo>
                    <a:lnTo>
                      <a:pt x="703" y="311"/>
                    </a:lnTo>
                    <a:lnTo>
                      <a:pt x="703" y="311"/>
                    </a:lnTo>
                    <a:lnTo>
                      <a:pt x="686" y="309"/>
                    </a:lnTo>
                    <a:lnTo>
                      <a:pt x="668" y="304"/>
                    </a:lnTo>
                    <a:lnTo>
                      <a:pt x="668" y="304"/>
                    </a:lnTo>
                    <a:lnTo>
                      <a:pt x="653" y="296"/>
                    </a:lnTo>
                    <a:lnTo>
                      <a:pt x="635" y="284"/>
                    </a:lnTo>
                    <a:lnTo>
                      <a:pt x="608" y="321"/>
                    </a:lnTo>
                    <a:lnTo>
                      <a:pt x="608" y="321"/>
                    </a:lnTo>
                    <a:lnTo>
                      <a:pt x="627" y="335"/>
                    </a:lnTo>
                    <a:lnTo>
                      <a:pt x="651" y="344"/>
                    </a:lnTo>
                    <a:lnTo>
                      <a:pt x="651" y="344"/>
                    </a:lnTo>
                    <a:lnTo>
                      <a:pt x="664" y="348"/>
                    </a:lnTo>
                    <a:lnTo>
                      <a:pt x="676" y="352"/>
                    </a:lnTo>
                    <a:lnTo>
                      <a:pt x="687" y="354"/>
                    </a:lnTo>
                    <a:lnTo>
                      <a:pt x="701" y="354"/>
                    </a:lnTo>
                    <a:lnTo>
                      <a:pt x="701" y="354"/>
                    </a:lnTo>
                    <a:lnTo>
                      <a:pt x="722" y="354"/>
                    </a:lnTo>
                    <a:lnTo>
                      <a:pt x="742" y="348"/>
                    </a:lnTo>
                    <a:close/>
                    <a:moveTo>
                      <a:pt x="449" y="304"/>
                    </a:moveTo>
                    <a:lnTo>
                      <a:pt x="449" y="304"/>
                    </a:lnTo>
                    <a:lnTo>
                      <a:pt x="444" y="298"/>
                    </a:lnTo>
                    <a:lnTo>
                      <a:pt x="442" y="294"/>
                    </a:lnTo>
                    <a:lnTo>
                      <a:pt x="440" y="286"/>
                    </a:lnTo>
                    <a:lnTo>
                      <a:pt x="440" y="278"/>
                    </a:lnTo>
                    <a:lnTo>
                      <a:pt x="440" y="278"/>
                    </a:lnTo>
                    <a:lnTo>
                      <a:pt x="440" y="271"/>
                    </a:lnTo>
                    <a:lnTo>
                      <a:pt x="444" y="263"/>
                    </a:lnTo>
                    <a:lnTo>
                      <a:pt x="444" y="263"/>
                    </a:lnTo>
                    <a:lnTo>
                      <a:pt x="449" y="255"/>
                    </a:lnTo>
                    <a:lnTo>
                      <a:pt x="459" y="247"/>
                    </a:lnTo>
                    <a:lnTo>
                      <a:pt x="459" y="247"/>
                    </a:lnTo>
                    <a:lnTo>
                      <a:pt x="471" y="242"/>
                    </a:lnTo>
                    <a:lnTo>
                      <a:pt x="486" y="238"/>
                    </a:lnTo>
                    <a:lnTo>
                      <a:pt x="486" y="238"/>
                    </a:lnTo>
                    <a:lnTo>
                      <a:pt x="504" y="232"/>
                    </a:lnTo>
                    <a:lnTo>
                      <a:pt x="527" y="230"/>
                    </a:lnTo>
                    <a:lnTo>
                      <a:pt x="527" y="284"/>
                    </a:lnTo>
                    <a:lnTo>
                      <a:pt x="527" y="284"/>
                    </a:lnTo>
                    <a:lnTo>
                      <a:pt x="513" y="294"/>
                    </a:lnTo>
                    <a:lnTo>
                      <a:pt x="502" y="304"/>
                    </a:lnTo>
                    <a:lnTo>
                      <a:pt x="502" y="304"/>
                    </a:lnTo>
                    <a:lnTo>
                      <a:pt x="488" y="307"/>
                    </a:lnTo>
                    <a:lnTo>
                      <a:pt x="475" y="309"/>
                    </a:lnTo>
                    <a:lnTo>
                      <a:pt x="475" y="309"/>
                    </a:lnTo>
                    <a:lnTo>
                      <a:pt x="461" y="307"/>
                    </a:lnTo>
                    <a:lnTo>
                      <a:pt x="449" y="304"/>
                    </a:lnTo>
                    <a:close/>
                    <a:moveTo>
                      <a:pt x="496" y="344"/>
                    </a:moveTo>
                    <a:lnTo>
                      <a:pt x="496" y="344"/>
                    </a:lnTo>
                    <a:lnTo>
                      <a:pt x="513" y="335"/>
                    </a:lnTo>
                    <a:lnTo>
                      <a:pt x="531" y="321"/>
                    </a:lnTo>
                    <a:lnTo>
                      <a:pt x="533" y="321"/>
                    </a:lnTo>
                    <a:lnTo>
                      <a:pt x="536" y="348"/>
                    </a:lnTo>
                    <a:lnTo>
                      <a:pt x="583" y="348"/>
                    </a:lnTo>
                    <a:lnTo>
                      <a:pt x="583" y="205"/>
                    </a:lnTo>
                    <a:lnTo>
                      <a:pt x="583" y="205"/>
                    </a:lnTo>
                    <a:lnTo>
                      <a:pt x="583" y="182"/>
                    </a:lnTo>
                    <a:lnTo>
                      <a:pt x="577" y="160"/>
                    </a:lnTo>
                    <a:lnTo>
                      <a:pt x="571" y="143"/>
                    </a:lnTo>
                    <a:lnTo>
                      <a:pt x="562" y="127"/>
                    </a:lnTo>
                    <a:lnTo>
                      <a:pt x="562" y="127"/>
                    </a:lnTo>
                    <a:lnTo>
                      <a:pt x="548" y="116"/>
                    </a:lnTo>
                    <a:lnTo>
                      <a:pt x="533" y="106"/>
                    </a:lnTo>
                    <a:lnTo>
                      <a:pt x="515" y="102"/>
                    </a:lnTo>
                    <a:lnTo>
                      <a:pt x="494" y="100"/>
                    </a:lnTo>
                    <a:lnTo>
                      <a:pt x="494" y="100"/>
                    </a:lnTo>
                    <a:lnTo>
                      <a:pt x="478" y="100"/>
                    </a:lnTo>
                    <a:lnTo>
                      <a:pt x="465" y="102"/>
                    </a:lnTo>
                    <a:lnTo>
                      <a:pt x="451" y="106"/>
                    </a:lnTo>
                    <a:lnTo>
                      <a:pt x="440" y="110"/>
                    </a:lnTo>
                    <a:lnTo>
                      <a:pt x="440" y="110"/>
                    </a:lnTo>
                    <a:lnTo>
                      <a:pt x="415" y="120"/>
                    </a:lnTo>
                    <a:lnTo>
                      <a:pt x="393" y="131"/>
                    </a:lnTo>
                    <a:lnTo>
                      <a:pt x="415" y="170"/>
                    </a:lnTo>
                    <a:lnTo>
                      <a:pt x="415" y="170"/>
                    </a:lnTo>
                    <a:lnTo>
                      <a:pt x="430" y="160"/>
                    </a:lnTo>
                    <a:lnTo>
                      <a:pt x="447" y="153"/>
                    </a:lnTo>
                    <a:lnTo>
                      <a:pt x="447" y="153"/>
                    </a:lnTo>
                    <a:lnTo>
                      <a:pt x="465" y="149"/>
                    </a:lnTo>
                    <a:lnTo>
                      <a:pt x="482" y="147"/>
                    </a:lnTo>
                    <a:lnTo>
                      <a:pt x="482" y="147"/>
                    </a:lnTo>
                    <a:lnTo>
                      <a:pt x="494" y="147"/>
                    </a:lnTo>
                    <a:lnTo>
                      <a:pt x="504" y="151"/>
                    </a:lnTo>
                    <a:lnTo>
                      <a:pt x="504" y="151"/>
                    </a:lnTo>
                    <a:lnTo>
                      <a:pt x="511" y="155"/>
                    </a:lnTo>
                    <a:lnTo>
                      <a:pt x="517" y="160"/>
                    </a:lnTo>
                    <a:lnTo>
                      <a:pt x="517" y="160"/>
                    </a:lnTo>
                    <a:lnTo>
                      <a:pt x="521" y="168"/>
                    </a:lnTo>
                    <a:lnTo>
                      <a:pt x="525" y="176"/>
                    </a:lnTo>
                    <a:lnTo>
                      <a:pt x="525" y="176"/>
                    </a:lnTo>
                    <a:lnTo>
                      <a:pt x="527" y="193"/>
                    </a:lnTo>
                    <a:lnTo>
                      <a:pt x="527" y="193"/>
                    </a:lnTo>
                    <a:lnTo>
                      <a:pt x="492" y="199"/>
                    </a:lnTo>
                    <a:lnTo>
                      <a:pt x="463" y="205"/>
                    </a:lnTo>
                    <a:lnTo>
                      <a:pt x="463" y="205"/>
                    </a:lnTo>
                    <a:lnTo>
                      <a:pt x="438" y="213"/>
                    </a:lnTo>
                    <a:lnTo>
                      <a:pt x="418" y="222"/>
                    </a:lnTo>
                    <a:lnTo>
                      <a:pt x="418" y="222"/>
                    </a:lnTo>
                    <a:lnTo>
                      <a:pt x="403" y="236"/>
                    </a:lnTo>
                    <a:lnTo>
                      <a:pt x="397" y="242"/>
                    </a:lnTo>
                    <a:lnTo>
                      <a:pt x="393" y="249"/>
                    </a:lnTo>
                    <a:lnTo>
                      <a:pt x="393" y="249"/>
                    </a:lnTo>
                    <a:lnTo>
                      <a:pt x="385" y="265"/>
                    </a:lnTo>
                    <a:lnTo>
                      <a:pt x="384" y="284"/>
                    </a:lnTo>
                    <a:lnTo>
                      <a:pt x="384" y="284"/>
                    </a:lnTo>
                    <a:lnTo>
                      <a:pt x="385" y="298"/>
                    </a:lnTo>
                    <a:lnTo>
                      <a:pt x="389" y="313"/>
                    </a:lnTo>
                    <a:lnTo>
                      <a:pt x="395" y="325"/>
                    </a:lnTo>
                    <a:lnTo>
                      <a:pt x="405" y="335"/>
                    </a:lnTo>
                    <a:lnTo>
                      <a:pt x="405" y="335"/>
                    </a:lnTo>
                    <a:lnTo>
                      <a:pt x="415" y="344"/>
                    </a:lnTo>
                    <a:lnTo>
                      <a:pt x="426" y="350"/>
                    </a:lnTo>
                    <a:lnTo>
                      <a:pt x="440" y="354"/>
                    </a:lnTo>
                    <a:lnTo>
                      <a:pt x="455" y="354"/>
                    </a:lnTo>
                    <a:lnTo>
                      <a:pt x="455" y="354"/>
                    </a:lnTo>
                    <a:lnTo>
                      <a:pt x="467" y="354"/>
                    </a:lnTo>
                    <a:lnTo>
                      <a:pt x="476" y="352"/>
                    </a:lnTo>
                    <a:lnTo>
                      <a:pt x="486" y="350"/>
                    </a:lnTo>
                    <a:lnTo>
                      <a:pt x="496" y="344"/>
                    </a:lnTo>
                    <a:close/>
                    <a:moveTo>
                      <a:pt x="134" y="348"/>
                    </a:moveTo>
                    <a:lnTo>
                      <a:pt x="174" y="178"/>
                    </a:lnTo>
                    <a:lnTo>
                      <a:pt x="174" y="178"/>
                    </a:lnTo>
                    <a:lnTo>
                      <a:pt x="180" y="141"/>
                    </a:lnTo>
                    <a:lnTo>
                      <a:pt x="180" y="141"/>
                    </a:lnTo>
                    <a:lnTo>
                      <a:pt x="188" y="104"/>
                    </a:lnTo>
                    <a:lnTo>
                      <a:pt x="190" y="104"/>
                    </a:lnTo>
                    <a:lnTo>
                      <a:pt x="190" y="104"/>
                    </a:lnTo>
                    <a:lnTo>
                      <a:pt x="198" y="141"/>
                    </a:lnTo>
                    <a:lnTo>
                      <a:pt x="198" y="141"/>
                    </a:lnTo>
                    <a:lnTo>
                      <a:pt x="205" y="178"/>
                    </a:lnTo>
                    <a:lnTo>
                      <a:pt x="244" y="348"/>
                    </a:lnTo>
                    <a:lnTo>
                      <a:pt x="316" y="348"/>
                    </a:lnTo>
                    <a:lnTo>
                      <a:pt x="378" y="25"/>
                    </a:lnTo>
                    <a:lnTo>
                      <a:pt x="324" y="25"/>
                    </a:lnTo>
                    <a:lnTo>
                      <a:pt x="294" y="189"/>
                    </a:lnTo>
                    <a:lnTo>
                      <a:pt x="294" y="189"/>
                    </a:lnTo>
                    <a:lnTo>
                      <a:pt x="287" y="240"/>
                    </a:lnTo>
                    <a:lnTo>
                      <a:pt x="287" y="240"/>
                    </a:lnTo>
                    <a:lnTo>
                      <a:pt x="279" y="292"/>
                    </a:lnTo>
                    <a:lnTo>
                      <a:pt x="277" y="292"/>
                    </a:lnTo>
                    <a:lnTo>
                      <a:pt x="277" y="292"/>
                    </a:lnTo>
                    <a:lnTo>
                      <a:pt x="265" y="240"/>
                    </a:lnTo>
                    <a:lnTo>
                      <a:pt x="265" y="240"/>
                    </a:lnTo>
                    <a:lnTo>
                      <a:pt x="256" y="189"/>
                    </a:lnTo>
                    <a:lnTo>
                      <a:pt x="215" y="25"/>
                    </a:lnTo>
                    <a:lnTo>
                      <a:pt x="167" y="25"/>
                    </a:lnTo>
                    <a:lnTo>
                      <a:pt x="126" y="189"/>
                    </a:lnTo>
                    <a:lnTo>
                      <a:pt x="126" y="189"/>
                    </a:lnTo>
                    <a:lnTo>
                      <a:pt x="116" y="240"/>
                    </a:lnTo>
                    <a:lnTo>
                      <a:pt x="116" y="240"/>
                    </a:lnTo>
                    <a:lnTo>
                      <a:pt x="105" y="292"/>
                    </a:lnTo>
                    <a:lnTo>
                      <a:pt x="103" y="292"/>
                    </a:lnTo>
                    <a:lnTo>
                      <a:pt x="103" y="292"/>
                    </a:lnTo>
                    <a:lnTo>
                      <a:pt x="95" y="240"/>
                    </a:lnTo>
                    <a:lnTo>
                      <a:pt x="95" y="240"/>
                    </a:lnTo>
                    <a:lnTo>
                      <a:pt x="87" y="189"/>
                    </a:lnTo>
                    <a:lnTo>
                      <a:pt x="60" y="25"/>
                    </a:lnTo>
                    <a:lnTo>
                      <a:pt x="0" y="25"/>
                    </a:lnTo>
                    <a:lnTo>
                      <a:pt x="64" y="348"/>
                    </a:lnTo>
                    <a:lnTo>
                      <a:pt x="134" y="348"/>
                    </a:lnTo>
                    <a:lnTo>
                      <a:pt x="134" y="3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2"/>
              <p:cNvSpPr>
                <a:spLocks noEditPoints="1"/>
              </p:cNvSpPr>
              <p:nvPr userDrawn="1"/>
            </p:nvSpPr>
            <p:spPr bwMode="auto">
              <a:xfrm>
                <a:off x="3413125" y="2789238"/>
                <a:ext cx="2392362" cy="166688"/>
              </a:xfrm>
              <a:custGeom>
                <a:avLst/>
                <a:gdLst>
                  <a:gd name="T0" fmla="*/ 2917 w 3014"/>
                  <a:gd name="T1" fmla="*/ 75 h 209"/>
                  <a:gd name="T2" fmla="*/ 2936 w 3014"/>
                  <a:gd name="T3" fmla="*/ 139 h 209"/>
                  <a:gd name="T4" fmla="*/ 2878 w 3014"/>
                  <a:gd name="T5" fmla="*/ 141 h 209"/>
                  <a:gd name="T6" fmla="*/ 2822 w 3014"/>
                  <a:gd name="T7" fmla="*/ 68 h 209"/>
                  <a:gd name="T8" fmla="*/ 2864 w 3014"/>
                  <a:gd name="T9" fmla="*/ 77 h 209"/>
                  <a:gd name="T10" fmla="*/ 2725 w 3014"/>
                  <a:gd name="T11" fmla="*/ 110 h 209"/>
                  <a:gd name="T12" fmla="*/ 2775 w 3014"/>
                  <a:gd name="T13" fmla="*/ 157 h 209"/>
                  <a:gd name="T14" fmla="*/ 2772 w 3014"/>
                  <a:gd name="T15" fmla="*/ 75 h 209"/>
                  <a:gd name="T16" fmla="*/ 2657 w 3014"/>
                  <a:gd name="T17" fmla="*/ 143 h 209"/>
                  <a:gd name="T18" fmla="*/ 2638 w 3014"/>
                  <a:gd name="T19" fmla="*/ 164 h 209"/>
                  <a:gd name="T20" fmla="*/ 2549 w 3014"/>
                  <a:gd name="T21" fmla="*/ 62 h 209"/>
                  <a:gd name="T22" fmla="*/ 2526 w 3014"/>
                  <a:gd name="T23" fmla="*/ 160 h 209"/>
                  <a:gd name="T24" fmla="*/ 2439 w 3014"/>
                  <a:gd name="T25" fmla="*/ 64 h 209"/>
                  <a:gd name="T26" fmla="*/ 2477 w 3014"/>
                  <a:gd name="T27" fmla="*/ 81 h 209"/>
                  <a:gd name="T28" fmla="*/ 2309 w 3014"/>
                  <a:gd name="T29" fmla="*/ 151 h 209"/>
                  <a:gd name="T30" fmla="*/ 2373 w 3014"/>
                  <a:gd name="T31" fmla="*/ 9 h 209"/>
                  <a:gd name="T32" fmla="*/ 2210 w 3014"/>
                  <a:gd name="T33" fmla="*/ 151 h 209"/>
                  <a:gd name="T34" fmla="*/ 2071 w 3014"/>
                  <a:gd name="T35" fmla="*/ 145 h 209"/>
                  <a:gd name="T36" fmla="*/ 2129 w 3014"/>
                  <a:gd name="T37" fmla="*/ 69 h 209"/>
                  <a:gd name="T38" fmla="*/ 2075 w 3014"/>
                  <a:gd name="T39" fmla="*/ 160 h 209"/>
                  <a:gd name="T40" fmla="*/ 1991 w 3014"/>
                  <a:gd name="T41" fmla="*/ 60 h 209"/>
                  <a:gd name="T42" fmla="*/ 2022 w 3014"/>
                  <a:gd name="T43" fmla="*/ 133 h 209"/>
                  <a:gd name="T44" fmla="*/ 1885 w 3014"/>
                  <a:gd name="T45" fmla="*/ 81 h 209"/>
                  <a:gd name="T46" fmla="*/ 1904 w 3014"/>
                  <a:gd name="T47" fmla="*/ 38 h 209"/>
                  <a:gd name="T48" fmla="*/ 1802 w 3014"/>
                  <a:gd name="T49" fmla="*/ 66 h 209"/>
                  <a:gd name="T50" fmla="*/ 1780 w 3014"/>
                  <a:gd name="T51" fmla="*/ 83 h 209"/>
                  <a:gd name="T52" fmla="*/ 1713 w 3014"/>
                  <a:gd name="T53" fmla="*/ 126 h 209"/>
                  <a:gd name="T54" fmla="*/ 1728 w 3014"/>
                  <a:gd name="T55" fmla="*/ 128 h 209"/>
                  <a:gd name="T56" fmla="*/ 1622 w 3014"/>
                  <a:gd name="T57" fmla="*/ 95 h 209"/>
                  <a:gd name="T58" fmla="*/ 1691 w 3014"/>
                  <a:gd name="T59" fmla="*/ 27 h 209"/>
                  <a:gd name="T60" fmla="*/ 1525 w 3014"/>
                  <a:gd name="T61" fmla="*/ 155 h 209"/>
                  <a:gd name="T62" fmla="*/ 1411 w 3014"/>
                  <a:gd name="T63" fmla="*/ 77 h 209"/>
                  <a:gd name="T64" fmla="*/ 1440 w 3014"/>
                  <a:gd name="T65" fmla="*/ 58 h 209"/>
                  <a:gd name="T66" fmla="*/ 1353 w 3014"/>
                  <a:gd name="T67" fmla="*/ 137 h 209"/>
                  <a:gd name="T68" fmla="*/ 1298 w 3014"/>
                  <a:gd name="T69" fmla="*/ 62 h 209"/>
                  <a:gd name="T70" fmla="*/ 1329 w 3014"/>
                  <a:gd name="T71" fmla="*/ 69 h 209"/>
                  <a:gd name="T72" fmla="*/ 1215 w 3014"/>
                  <a:gd name="T73" fmla="*/ 89 h 209"/>
                  <a:gd name="T74" fmla="*/ 1134 w 3014"/>
                  <a:gd name="T75" fmla="*/ 89 h 209"/>
                  <a:gd name="T76" fmla="*/ 1155 w 3014"/>
                  <a:gd name="T77" fmla="*/ 35 h 209"/>
                  <a:gd name="T78" fmla="*/ 1043 w 3014"/>
                  <a:gd name="T79" fmla="*/ 69 h 209"/>
                  <a:gd name="T80" fmla="*/ 991 w 3014"/>
                  <a:gd name="T81" fmla="*/ 129 h 209"/>
                  <a:gd name="T82" fmla="*/ 995 w 3014"/>
                  <a:gd name="T83" fmla="*/ 19 h 209"/>
                  <a:gd name="T84" fmla="*/ 762 w 3014"/>
                  <a:gd name="T85" fmla="*/ 77 h 209"/>
                  <a:gd name="T86" fmla="*/ 793 w 3014"/>
                  <a:gd name="T87" fmla="*/ 58 h 209"/>
                  <a:gd name="T88" fmla="*/ 710 w 3014"/>
                  <a:gd name="T89" fmla="*/ 159 h 209"/>
                  <a:gd name="T90" fmla="*/ 627 w 3014"/>
                  <a:gd name="T91" fmla="*/ 81 h 209"/>
                  <a:gd name="T92" fmla="*/ 673 w 3014"/>
                  <a:gd name="T93" fmla="*/ 149 h 209"/>
                  <a:gd name="T94" fmla="*/ 604 w 3014"/>
                  <a:gd name="T95" fmla="*/ 122 h 209"/>
                  <a:gd name="T96" fmla="*/ 574 w 3014"/>
                  <a:gd name="T97" fmla="*/ 25 h 209"/>
                  <a:gd name="T98" fmla="*/ 497 w 3014"/>
                  <a:gd name="T99" fmla="*/ 85 h 209"/>
                  <a:gd name="T100" fmla="*/ 470 w 3014"/>
                  <a:gd name="T101" fmla="*/ 124 h 209"/>
                  <a:gd name="T102" fmla="*/ 422 w 3014"/>
                  <a:gd name="T103" fmla="*/ 81 h 209"/>
                  <a:gd name="T104" fmla="*/ 441 w 3014"/>
                  <a:gd name="T105" fmla="*/ 38 h 209"/>
                  <a:gd name="T106" fmla="*/ 383 w 3014"/>
                  <a:gd name="T107" fmla="*/ 137 h 209"/>
                  <a:gd name="T108" fmla="*/ 404 w 3014"/>
                  <a:gd name="T109" fmla="*/ 126 h 209"/>
                  <a:gd name="T110" fmla="*/ 236 w 3014"/>
                  <a:gd name="T111" fmla="*/ 209 h 209"/>
                  <a:gd name="T112" fmla="*/ 230 w 3014"/>
                  <a:gd name="T113" fmla="*/ 62 h 209"/>
                  <a:gd name="T114" fmla="*/ 189 w 3014"/>
                  <a:gd name="T115" fmla="*/ 77 h 209"/>
                  <a:gd name="T116" fmla="*/ 156 w 3014"/>
                  <a:gd name="T117" fmla="*/ 0 h 209"/>
                  <a:gd name="T118" fmla="*/ 83 w 3014"/>
                  <a:gd name="T119" fmla="*/ 68 h 209"/>
                  <a:gd name="T120" fmla="*/ 106 w 3014"/>
                  <a:gd name="T121" fmla="*/ 77 h 209"/>
                  <a:gd name="T122" fmla="*/ 0 w 3014"/>
                  <a:gd name="T123" fmla="*/ 16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14" h="209">
                    <a:moveTo>
                      <a:pt x="2979" y="143"/>
                    </a:moveTo>
                    <a:lnTo>
                      <a:pt x="2979" y="164"/>
                    </a:lnTo>
                    <a:lnTo>
                      <a:pt x="3014" y="157"/>
                    </a:lnTo>
                    <a:lnTo>
                      <a:pt x="3014" y="157"/>
                    </a:lnTo>
                    <a:lnTo>
                      <a:pt x="3014" y="157"/>
                    </a:lnTo>
                    <a:lnTo>
                      <a:pt x="3010" y="151"/>
                    </a:lnTo>
                    <a:lnTo>
                      <a:pt x="3006" y="143"/>
                    </a:lnTo>
                    <a:lnTo>
                      <a:pt x="3004" y="133"/>
                    </a:lnTo>
                    <a:lnTo>
                      <a:pt x="3004" y="118"/>
                    </a:lnTo>
                    <a:lnTo>
                      <a:pt x="3004" y="0"/>
                    </a:lnTo>
                    <a:lnTo>
                      <a:pt x="2967" y="11"/>
                    </a:lnTo>
                    <a:lnTo>
                      <a:pt x="2967" y="11"/>
                    </a:lnTo>
                    <a:lnTo>
                      <a:pt x="2967" y="11"/>
                    </a:lnTo>
                    <a:lnTo>
                      <a:pt x="2971" y="17"/>
                    </a:lnTo>
                    <a:lnTo>
                      <a:pt x="2975" y="23"/>
                    </a:lnTo>
                    <a:lnTo>
                      <a:pt x="2977" y="31"/>
                    </a:lnTo>
                    <a:lnTo>
                      <a:pt x="2977" y="40"/>
                    </a:lnTo>
                    <a:lnTo>
                      <a:pt x="2977" y="62"/>
                    </a:lnTo>
                    <a:lnTo>
                      <a:pt x="2977" y="62"/>
                    </a:lnTo>
                    <a:lnTo>
                      <a:pt x="2969" y="58"/>
                    </a:lnTo>
                    <a:lnTo>
                      <a:pt x="2957" y="58"/>
                    </a:lnTo>
                    <a:lnTo>
                      <a:pt x="2957" y="58"/>
                    </a:lnTo>
                    <a:lnTo>
                      <a:pt x="2946" y="60"/>
                    </a:lnTo>
                    <a:lnTo>
                      <a:pt x="2934" y="62"/>
                    </a:lnTo>
                    <a:lnTo>
                      <a:pt x="2924" y="68"/>
                    </a:lnTo>
                    <a:lnTo>
                      <a:pt x="2917" y="75"/>
                    </a:lnTo>
                    <a:lnTo>
                      <a:pt x="2911" y="83"/>
                    </a:lnTo>
                    <a:lnTo>
                      <a:pt x="2907" y="95"/>
                    </a:lnTo>
                    <a:lnTo>
                      <a:pt x="2903" y="104"/>
                    </a:lnTo>
                    <a:lnTo>
                      <a:pt x="2903" y="116"/>
                    </a:lnTo>
                    <a:lnTo>
                      <a:pt x="2903" y="116"/>
                    </a:lnTo>
                    <a:lnTo>
                      <a:pt x="2903" y="126"/>
                    </a:lnTo>
                    <a:lnTo>
                      <a:pt x="2905" y="135"/>
                    </a:lnTo>
                    <a:lnTo>
                      <a:pt x="2909" y="143"/>
                    </a:lnTo>
                    <a:lnTo>
                      <a:pt x="2913" y="151"/>
                    </a:lnTo>
                    <a:lnTo>
                      <a:pt x="2919" y="157"/>
                    </a:lnTo>
                    <a:lnTo>
                      <a:pt x="2926" y="160"/>
                    </a:lnTo>
                    <a:lnTo>
                      <a:pt x="2934" y="164"/>
                    </a:lnTo>
                    <a:lnTo>
                      <a:pt x="2942" y="164"/>
                    </a:lnTo>
                    <a:lnTo>
                      <a:pt x="2942" y="164"/>
                    </a:lnTo>
                    <a:lnTo>
                      <a:pt x="2954" y="162"/>
                    </a:lnTo>
                    <a:lnTo>
                      <a:pt x="2965" y="159"/>
                    </a:lnTo>
                    <a:lnTo>
                      <a:pt x="2973" y="151"/>
                    </a:lnTo>
                    <a:lnTo>
                      <a:pt x="2979" y="143"/>
                    </a:lnTo>
                    <a:lnTo>
                      <a:pt x="2979" y="143"/>
                    </a:lnTo>
                    <a:lnTo>
                      <a:pt x="2979" y="143"/>
                    </a:lnTo>
                    <a:close/>
                    <a:moveTo>
                      <a:pt x="2955" y="149"/>
                    </a:moveTo>
                    <a:lnTo>
                      <a:pt x="2955" y="149"/>
                    </a:lnTo>
                    <a:lnTo>
                      <a:pt x="2950" y="149"/>
                    </a:lnTo>
                    <a:lnTo>
                      <a:pt x="2946" y="147"/>
                    </a:lnTo>
                    <a:lnTo>
                      <a:pt x="2940" y="143"/>
                    </a:lnTo>
                    <a:lnTo>
                      <a:pt x="2936" y="139"/>
                    </a:lnTo>
                    <a:lnTo>
                      <a:pt x="2932" y="126"/>
                    </a:lnTo>
                    <a:lnTo>
                      <a:pt x="2930" y="108"/>
                    </a:lnTo>
                    <a:lnTo>
                      <a:pt x="2930" y="108"/>
                    </a:lnTo>
                    <a:lnTo>
                      <a:pt x="2932" y="89"/>
                    </a:lnTo>
                    <a:lnTo>
                      <a:pt x="2934" y="81"/>
                    </a:lnTo>
                    <a:lnTo>
                      <a:pt x="2938" y="73"/>
                    </a:lnTo>
                    <a:lnTo>
                      <a:pt x="2942" y="69"/>
                    </a:lnTo>
                    <a:lnTo>
                      <a:pt x="2946" y="66"/>
                    </a:lnTo>
                    <a:lnTo>
                      <a:pt x="2952" y="62"/>
                    </a:lnTo>
                    <a:lnTo>
                      <a:pt x="2957" y="62"/>
                    </a:lnTo>
                    <a:lnTo>
                      <a:pt x="2957" y="62"/>
                    </a:lnTo>
                    <a:lnTo>
                      <a:pt x="2963" y="64"/>
                    </a:lnTo>
                    <a:lnTo>
                      <a:pt x="2969" y="68"/>
                    </a:lnTo>
                    <a:lnTo>
                      <a:pt x="2975" y="73"/>
                    </a:lnTo>
                    <a:lnTo>
                      <a:pt x="2977" y="85"/>
                    </a:lnTo>
                    <a:lnTo>
                      <a:pt x="2977" y="139"/>
                    </a:lnTo>
                    <a:lnTo>
                      <a:pt x="2977" y="139"/>
                    </a:lnTo>
                    <a:lnTo>
                      <a:pt x="2973" y="143"/>
                    </a:lnTo>
                    <a:lnTo>
                      <a:pt x="2969" y="147"/>
                    </a:lnTo>
                    <a:lnTo>
                      <a:pt x="2963" y="149"/>
                    </a:lnTo>
                    <a:lnTo>
                      <a:pt x="2955" y="149"/>
                    </a:lnTo>
                    <a:close/>
                    <a:moveTo>
                      <a:pt x="2892" y="133"/>
                    </a:moveTo>
                    <a:lnTo>
                      <a:pt x="2890" y="131"/>
                    </a:lnTo>
                    <a:lnTo>
                      <a:pt x="2890" y="131"/>
                    </a:lnTo>
                    <a:lnTo>
                      <a:pt x="2886" y="137"/>
                    </a:lnTo>
                    <a:lnTo>
                      <a:pt x="2878" y="141"/>
                    </a:lnTo>
                    <a:lnTo>
                      <a:pt x="2870" y="143"/>
                    </a:lnTo>
                    <a:lnTo>
                      <a:pt x="2863" y="143"/>
                    </a:lnTo>
                    <a:lnTo>
                      <a:pt x="2863" y="143"/>
                    </a:lnTo>
                    <a:lnTo>
                      <a:pt x="2855" y="143"/>
                    </a:lnTo>
                    <a:lnTo>
                      <a:pt x="2847" y="141"/>
                    </a:lnTo>
                    <a:lnTo>
                      <a:pt x="2841" y="139"/>
                    </a:lnTo>
                    <a:lnTo>
                      <a:pt x="2835" y="133"/>
                    </a:lnTo>
                    <a:lnTo>
                      <a:pt x="2832" y="128"/>
                    </a:lnTo>
                    <a:lnTo>
                      <a:pt x="2830" y="120"/>
                    </a:lnTo>
                    <a:lnTo>
                      <a:pt x="2828" y="112"/>
                    </a:lnTo>
                    <a:lnTo>
                      <a:pt x="2826" y="100"/>
                    </a:lnTo>
                    <a:lnTo>
                      <a:pt x="2826" y="100"/>
                    </a:lnTo>
                    <a:lnTo>
                      <a:pt x="2892" y="100"/>
                    </a:lnTo>
                    <a:lnTo>
                      <a:pt x="2892" y="100"/>
                    </a:lnTo>
                    <a:lnTo>
                      <a:pt x="2890" y="93"/>
                    </a:lnTo>
                    <a:lnTo>
                      <a:pt x="2888" y="85"/>
                    </a:lnTo>
                    <a:lnTo>
                      <a:pt x="2886" y="77"/>
                    </a:lnTo>
                    <a:lnTo>
                      <a:pt x="2880" y="71"/>
                    </a:lnTo>
                    <a:lnTo>
                      <a:pt x="2874" y="66"/>
                    </a:lnTo>
                    <a:lnTo>
                      <a:pt x="2866" y="62"/>
                    </a:lnTo>
                    <a:lnTo>
                      <a:pt x="2859" y="60"/>
                    </a:lnTo>
                    <a:lnTo>
                      <a:pt x="2849" y="58"/>
                    </a:lnTo>
                    <a:lnTo>
                      <a:pt x="2849" y="58"/>
                    </a:lnTo>
                    <a:lnTo>
                      <a:pt x="2839" y="60"/>
                    </a:lnTo>
                    <a:lnTo>
                      <a:pt x="2830" y="62"/>
                    </a:lnTo>
                    <a:lnTo>
                      <a:pt x="2822" y="68"/>
                    </a:lnTo>
                    <a:lnTo>
                      <a:pt x="2814" y="73"/>
                    </a:lnTo>
                    <a:lnTo>
                      <a:pt x="2808" y="81"/>
                    </a:lnTo>
                    <a:lnTo>
                      <a:pt x="2804" y="91"/>
                    </a:lnTo>
                    <a:lnTo>
                      <a:pt x="2801" y="100"/>
                    </a:lnTo>
                    <a:lnTo>
                      <a:pt x="2799" y="112"/>
                    </a:lnTo>
                    <a:lnTo>
                      <a:pt x="2799" y="112"/>
                    </a:lnTo>
                    <a:lnTo>
                      <a:pt x="2801" y="124"/>
                    </a:lnTo>
                    <a:lnTo>
                      <a:pt x="2803" y="133"/>
                    </a:lnTo>
                    <a:lnTo>
                      <a:pt x="2806" y="141"/>
                    </a:lnTo>
                    <a:lnTo>
                      <a:pt x="2812" y="149"/>
                    </a:lnTo>
                    <a:lnTo>
                      <a:pt x="2820" y="157"/>
                    </a:lnTo>
                    <a:lnTo>
                      <a:pt x="2828" y="160"/>
                    </a:lnTo>
                    <a:lnTo>
                      <a:pt x="2837" y="162"/>
                    </a:lnTo>
                    <a:lnTo>
                      <a:pt x="2847" y="164"/>
                    </a:lnTo>
                    <a:lnTo>
                      <a:pt x="2847" y="164"/>
                    </a:lnTo>
                    <a:lnTo>
                      <a:pt x="2857" y="164"/>
                    </a:lnTo>
                    <a:lnTo>
                      <a:pt x="2863" y="162"/>
                    </a:lnTo>
                    <a:lnTo>
                      <a:pt x="2870" y="159"/>
                    </a:lnTo>
                    <a:lnTo>
                      <a:pt x="2876" y="155"/>
                    </a:lnTo>
                    <a:lnTo>
                      <a:pt x="2886" y="145"/>
                    </a:lnTo>
                    <a:lnTo>
                      <a:pt x="2892" y="133"/>
                    </a:lnTo>
                    <a:close/>
                    <a:moveTo>
                      <a:pt x="2847" y="62"/>
                    </a:moveTo>
                    <a:lnTo>
                      <a:pt x="2847" y="62"/>
                    </a:lnTo>
                    <a:lnTo>
                      <a:pt x="2855" y="64"/>
                    </a:lnTo>
                    <a:lnTo>
                      <a:pt x="2861" y="69"/>
                    </a:lnTo>
                    <a:lnTo>
                      <a:pt x="2864" y="77"/>
                    </a:lnTo>
                    <a:lnTo>
                      <a:pt x="2864" y="91"/>
                    </a:lnTo>
                    <a:lnTo>
                      <a:pt x="2864" y="95"/>
                    </a:lnTo>
                    <a:lnTo>
                      <a:pt x="2826" y="97"/>
                    </a:lnTo>
                    <a:lnTo>
                      <a:pt x="2826" y="97"/>
                    </a:lnTo>
                    <a:lnTo>
                      <a:pt x="2828" y="83"/>
                    </a:lnTo>
                    <a:lnTo>
                      <a:pt x="2832" y="71"/>
                    </a:lnTo>
                    <a:lnTo>
                      <a:pt x="2839" y="64"/>
                    </a:lnTo>
                    <a:lnTo>
                      <a:pt x="2843" y="62"/>
                    </a:lnTo>
                    <a:lnTo>
                      <a:pt x="2847" y="62"/>
                    </a:lnTo>
                    <a:close/>
                    <a:moveTo>
                      <a:pt x="2779" y="62"/>
                    </a:moveTo>
                    <a:lnTo>
                      <a:pt x="2779" y="62"/>
                    </a:lnTo>
                    <a:lnTo>
                      <a:pt x="2768" y="60"/>
                    </a:lnTo>
                    <a:lnTo>
                      <a:pt x="2754" y="58"/>
                    </a:lnTo>
                    <a:lnTo>
                      <a:pt x="2754" y="58"/>
                    </a:lnTo>
                    <a:lnTo>
                      <a:pt x="2739" y="60"/>
                    </a:lnTo>
                    <a:lnTo>
                      <a:pt x="2733" y="62"/>
                    </a:lnTo>
                    <a:lnTo>
                      <a:pt x="2727" y="64"/>
                    </a:lnTo>
                    <a:lnTo>
                      <a:pt x="2721" y="69"/>
                    </a:lnTo>
                    <a:lnTo>
                      <a:pt x="2717" y="73"/>
                    </a:lnTo>
                    <a:lnTo>
                      <a:pt x="2715" y="81"/>
                    </a:lnTo>
                    <a:lnTo>
                      <a:pt x="2714" y="87"/>
                    </a:lnTo>
                    <a:lnTo>
                      <a:pt x="2714" y="87"/>
                    </a:lnTo>
                    <a:lnTo>
                      <a:pt x="2715" y="95"/>
                    </a:lnTo>
                    <a:lnTo>
                      <a:pt x="2717" y="100"/>
                    </a:lnTo>
                    <a:lnTo>
                      <a:pt x="2721" y="106"/>
                    </a:lnTo>
                    <a:lnTo>
                      <a:pt x="2725" y="110"/>
                    </a:lnTo>
                    <a:lnTo>
                      <a:pt x="2735" y="118"/>
                    </a:lnTo>
                    <a:lnTo>
                      <a:pt x="2744" y="124"/>
                    </a:lnTo>
                    <a:lnTo>
                      <a:pt x="2744" y="124"/>
                    </a:lnTo>
                    <a:lnTo>
                      <a:pt x="2754" y="128"/>
                    </a:lnTo>
                    <a:lnTo>
                      <a:pt x="2762" y="131"/>
                    </a:lnTo>
                    <a:lnTo>
                      <a:pt x="2766" y="137"/>
                    </a:lnTo>
                    <a:lnTo>
                      <a:pt x="2768" y="145"/>
                    </a:lnTo>
                    <a:lnTo>
                      <a:pt x="2768" y="145"/>
                    </a:lnTo>
                    <a:lnTo>
                      <a:pt x="2768" y="151"/>
                    </a:lnTo>
                    <a:lnTo>
                      <a:pt x="2764" y="155"/>
                    </a:lnTo>
                    <a:lnTo>
                      <a:pt x="2758" y="159"/>
                    </a:lnTo>
                    <a:lnTo>
                      <a:pt x="2750" y="160"/>
                    </a:lnTo>
                    <a:lnTo>
                      <a:pt x="2750" y="160"/>
                    </a:lnTo>
                    <a:lnTo>
                      <a:pt x="2741" y="159"/>
                    </a:lnTo>
                    <a:lnTo>
                      <a:pt x="2733" y="153"/>
                    </a:lnTo>
                    <a:lnTo>
                      <a:pt x="2723" y="143"/>
                    </a:lnTo>
                    <a:lnTo>
                      <a:pt x="2714" y="129"/>
                    </a:lnTo>
                    <a:lnTo>
                      <a:pt x="2714" y="131"/>
                    </a:lnTo>
                    <a:lnTo>
                      <a:pt x="2715" y="159"/>
                    </a:lnTo>
                    <a:lnTo>
                      <a:pt x="2715" y="159"/>
                    </a:lnTo>
                    <a:lnTo>
                      <a:pt x="2731" y="162"/>
                    </a:lnTo>
                    <a:lnTo>
                      <a:pt x="2746" y="164"/>
                    </a:lnTo>
                    <a:lnTo>
                      <a:pt x="2746" y="164"/>
                    </a:lnTo>
                    <a:lnTo>
                      <a:pt x="2764" y="162"/>
                    </a:lnTo>
                    <a:lnTo>
                      <a:pt x="2770" y="160"/>
                    </a:lnTo>
                    <a:lnTo>
                      <a:pt x="2775" y="157"/>
                    </a:lnTo>
                    <a:lnTo>
                      <a:pt x="2781" y="153"/>
                    </a:lnTo>
                    <a:lnTo>
                      <a:pt x="2785" y="147"/>
                    </a:lnTo>
                    <a:lnTo>
                      <a:pt x="2787" y="141"/>
                    </a:lnTo>
                    <a:lnTo>
                      <a:pt x="2787" y="133"/>
                    </a:lnTo>
                    <a:lnTo>
                      <a:pt x="2787" y="133"/>
                    </a:lnTo>
                    <a:lnTo>
                      <a:pt x="2787" y="126"/>
                    </a:lnTo>
                    <a:lnTo>
                      <a:pt x="2785" y="120"/>
                    </a:lnTo>
                    <a:lnTo>
                      <a:pt x="2783" y="114"/>
                    </a:lnTo>
                    <a:lnTo>
                      <a:pt x="2779" y="110"/>
                    </a:lnTo>
                    <a:lnTo>
                      <a:pt x="2770" y="104"/>
                    </a:lnTo>
                    <a:lnTo>
                      <a:pt x="2758" y="98"/>
                    </a:lnTo>
                    <a:lnTo>
                      <a:pt x="2758" y="98"/>
                    </a:lnTo>
                    <a:lnTo>
                      <a:pt x="2748" y="95"/>
                    </a:lnTo>
                    <a:lnTo>
                      <a:pt x="2741" y="89"/>
                    </a:lnTo>
                    <a:lnTo>
                      <a:pt x="2735" y="83"/>
                    </a:lnTo>
                    <a:lnTo>
                      <a:pt x="2733" y="81"/>
                    </a:lnTo>
                    <a:lnTo>
                      <a:pt x="2731" y="75"/>
                    </a:lnTo>
                    <a:lnTo>
                      <a:pt x="2731" y="75"/>
                    </a:lnTo>
                    <a:lnTo>
                      <a:pt x="2733" y="69"/>
                    </a:lnTo>
                    <a:lnTo>
                      <a:pt x="2737" y="66"/>
                    </a:lnTo>
                    <a:lnTo>
                      <a:pt x="2741" y="64"/>
                    </a:lnTo>
                    <a:lnTo>
                      <a:pt x="2748" y="62"/>
                    </a:lnTo>
                    <a:lnTo>
                      <a:pt x="2748" y="62"/>
                    </a:lnTo>
                    <a:lnTo>
                      <a:pt x="2756" y="64"/>
                    </a:lnTo>
                    <a:lnTo>
                      <a:pt x="2764" y="68"/>
                    </a:lnTo>
                    <a:lnTo>
                      <a:pt x="2772" y="75"/>
                    </a:lnTo>
                    <a:lnTo>
                      <a:pt x="2779" y="87"/>
                    </a:lnTo>
                    <a:lnTo>
                      <a:pt x="2781" y="87"/>
                    </a:lnTo>
                    <a:lnTo>
                      <a:pt x="2779" y="62"/>
                    </a:lnTo>
                    <a:lnTo>
                      <a:pt x="2779" y="62"/>
                    </a:lnTo>
                    <a:close/>
                    <a:moveTo>
                      <a:pt x="2665" y="139"/>
                    </a:moveTo>
                    <a:lnTo>
                      <a:pt x="2665" y="139"/>
                    </a:lnTo>
                    <a:lnTo>
                      <a:pt x="2665" y="164"/>
                    </a:lnTo>
                    <a:lnTo>
                      <a:pt x="2700" y="157"/>
                    </a:lnTo>
                    <a:lnTo>
                      <a:pt x="2700" y="157"/>
                    </a:lnTo>
                    <a:lnTo>
                      <a:pt x="2700" y="157"/>
                    </a:lnTo>
                    <a:lnTo>
                      <a:pt x="2696" y="151"/>
                    </a:lnTo>
                    <a:lnTo>
                      <a:pt x="2692" y="145"/>
                    </a:lnTo>
                    <a:lnTo>
                      <a:pt x="2690" y="135"/>
                    </a:lnTo>
                    <a:lnTo>
                      <a:pt x="2690" y="122"/>
                    </a:lnTo>
                    <a:lnTo>
                      <a:pt x="2690" y="62"/>
                    </a:lnTo>
                    <a:lnTo>
                      <a:pt x="2655" y="62"/>
                    </a:lnTo>
                    <a:lnTo>
                      <a:pt x="2655" y="62"/>
                    </a:lnTo>
                    <a:lnTo>
                      <a:pt x="2655" y="62"/>
                    </a:lnTo>
                    <a:lnTo>
                      <a:pt x="2659" y="66"/>
                    </a:lnTo>
                    <a:lnTo>
                      <a:pt x="2661" y="71"/>
                    </a:lnTo>
                    <a:lnTo>
                      <a:pt x="2663" y="77"/>
                    </a:lnTo>
                    <a:lnTo>
                      <a:pt x="2663" y="85"/>
                    </a:lnTo>
                    <a:lnTo>
                      <a:pt x="2663" y="135"/>
                    </a:lnTo>
                    <a:lnTo>
                      <a:pt x="2663" y="135"/>
                    </a:lnTo>
                    <a:lnTo>
                      <a:pt x="2661" y="139"/>
                    </a:lnTo>
                    <a:lnTo>
                      <a:pt x="2657" y="143"/>
                    </a:lnTo>
                    <a:lnTo>
                      <a:pt x="2652" y="147"/>
                    </a:lnTo>
                    <a:lnTo>
                      <a:pt x="2646" y="147"/>
                    </a:lnTo>
                    <a:lnTo>
                      <a:pt x="2646" y="147"/>
                    </a:lnTo>
                    <a:lnTo>
                      <a:pt x="2640" y="147"/>
                    </a:lnTo>
                    <a:lnTo>
                      <a:pt x="2634" y="143"/>
                    </a:lnTo>
                    <a:lnTo>
                      <a:pt x="2630" y="137"/>
                    </a:lnTo>
                    <a:lnTo>
                      <a:pt x="2630" y="128"/>
                    </a:lnTo>
                    <a:lnTo>
                      <a:pt x="2630" y="62"/>
                    </a:lnTo>
                    <a:lnTo>
                      <a:pt x="2595" y="62"/>
                    </a:lnTo>
                    <a:lnTo>
                      <a:pt x="2595" y="62"/>
                    </a:lnTo>
                    <a:lnTo>
                      <a:pt x="2595" y="62"/>
                    </a:lnTo>
                    <a:lnTo>
                      <a:pt x="2599" y="66"/>
                    </a:lnTo>
                    <a:lnTo>
                      <a:pt x="2601" y="71"/>
                    </a:lnTo>
                    <a:lnTo>
                      <a:pt x="2603" y="77"/>
                    </a:lnTo>
                    <a:lnTo>
                      <a:pt x="2603" y="85"/>
                    </a:lnTo>
                    <a:lnTo>
                      <a:pt x="2603" y="129"/>
                    </a:lnTo>
                    <a:lnTo>
                      <a:pt x="2603" y="129"/>
                    </a:lnTo>
                    <a:lnTo>
                      <a:pt x="2605" y="145"/>
                    </a:lnTo>
                    <a:lnTo>
                      <a:pt x="2607" y="151"/>
                    </a:lnTo>
                    <a:lnTo>
                      <a:pt x="2611" y="155"/>
                    </a:lnTo>
                    <a:lnTo>
                      <a:pt x="2615" y="159"/>
                    </a:lnTo>
                    <a:lnTo>
                      <a:pt x="2619" y="162"/>
                    </a:lnTo>
                    <a:lnTo>
                      <a:pt x="2624" y="164"/>
                    </a:lnTo>
                    <a:lnTo>
                      <a:pt x="2630" y="164"/>
                    </a:lnTo>
                    <a:lnTo>
                      <a:pt x="2630" y="164"/>
                    </a:lnTo>
                    <a:lnTo>
                      <a:pt x="2638" y="164"/>
                    </a:lnTo>
                    <a:lnTo>
                      <a:pt x="2644" y="162"/>
                    </a:lnTo>
                    <a:lnTo>
                      <a:pt x="2652" y="157"/>
                    </a:lnTo>
                    <a:lnTo>
                      <a:pt x="2659" y="147"/>
                    </a:lnTo>
                    <a:lnTo>
                      <a:pt x="2665" y="139"/>
                    </a:lnTo>
                    <a:close/>
                    <a:moveTo>
                      <a:pt x="2586" y="135"/>
                    </a:moveTo>
                    <a:lnTo>
                      <a:pt x="2586" y="135"/>
                    </a:lnTo>
                    <a:lnTo>
                      <a:pt x="2580" y="139"/>
                    </a:lnTo>
                    <a:lnTo>
                      <a:pt x="2574" y="141"/>
                    </a:lnTo>
                    <a:lnTo>
                      <a:pt x="2566" y="143"/>
                    </a:lnTo>
                    <a:lnTo>
                      <a:pt x="2559" y="143"/>
                    </a:lnTo>
                    <a:lnTo>
                      <a:pt x="2559" y="143"/>
                    </a:lnTo>
                    <a:lnTo>
                      <a:pt x="2553" y="143"/>
                    </a:lnTo>
                    <a:lnTo>
                      <a:pt x="2545" y="141"/>
                    </a:lnTo>
                    <a:lnTo>
                      <a:pt x="2539" y="139"/>
                    </a:lnTo>
                    <a:lnTo>
                      <a:pt x="2533" y="133"/>
                    </a:lnTo>
                    <a:lnTo>
                      <a:pt x="2530" y="128"/>
                    </a:lnTo>
                    <a:lnTo>
                      <a:pt x="2528" y="120"/>
                    </a:lnTo>
                    <a:lnTo>
                      <a:pt x="2524" y="112"/>
                    </a:lnTo>
                    <a:lnTo>
                      <a:pt x="2524" y="102"/>
                    </a:lnTo>
                    <a:lnTo>
                      <a:pt x="2524" y="102"/>
                    </a:lnTo>
                    <a:lnTo>
                      <a:pt x="2526" y="85"/>
                    </a:lnTo>
                    <a:lnTo>
                      <a:pt x="2532" y="73"/>
                    </a:lnTo>
                    <a:lnTo>
                      <a:pt x="2535" y="68"/>
                    </a:lnTo>
                    <a:lnTo>
                      <a:pt x="2539" y="66"/>
                    </a:lnTo>
                    <a:lnTo>
                      <a:pt x="2545" y="62"/>
                    </a:lnTo>
                    <a:lnTo>
                      <a:pt x="2549" y="62"/>
                    </a:lnTo>
                    <a:lnTo>
                      <a:pt x="2549" y="62"/>
                    </a:lnTo>
                    <a:lnTo>
                      <a:pt x="2559" y="64"/>
                    </a:lnTo>
                    <a:lnTo>
                      <a:pt x="2566" y="71"/>
                    </a:lnTo>
                    <a:lnTo>
                      <a:pt x="2574" y="79"/>
                    </a:lnTo>
                    <a:lnTo>
                      <a:pt x="2582" y="89"/>
                    </a:lnTo>
                    <a:lnTo>
                      <a:pt x="2584" y="89"/>
                    </a:lnTo>
                    <a:lnTo>
                      <a:pt x="2580" y="64"/>
                    </a:lnTo>
                    <a:lnTo>
                      <a:pt x="2580" y="64"/>
                    </a:lnTo>
                    <a:lnTo>
                      <a:pt x="2570" y="60"/>
                    </a:lnTo>
                    <a:lnTo>
                      <a:pt x="2553" y="58"/>
                    </a:lnTo>
                    <a:lnTo>
                      <a:pt x="2553" y="58"/>
                    </a:lnTo>
                    <a:lnTo>
                      <a:pt x="2541" y="60"/>
                    </a:lnTo>
                    <a:lnTo>
                      <a:pt x="2532" y="62"/>
                    </a:lnTo>
                    <a:lnTo>
                      <a:pt x="2522" y="68"/>
                    </a:lnTo>
                    <a:lnTo>
                      <a:pt x="2514" y="73"/>
                    </a:lnTo>
                    <a:lnTo>
                      <a:pt x="2506" y="81"/>
                    </a:lnTo>
                    <a:lnTo>
                      <a:pt x="2503" y="91"/>
                    </a:lnTo>
                    <a:lnTo>
                      <a:pt x="2499" y="102"/>
                    </a:lnTo>
                    <a:lnTo>
                      <a:pt x="2497" y="114"/>
                    </a:lnTo>
                    <a:lnTo>
                      <a:pt x="2497" y="114"/>
                    </a:lnTo>
                    <a:lnTo>
                      <a:pt x="2499" y="124"/>
                    </a:lnTo>
                    <a:lnTo>
                      <a:pt x="2501" y="133"/>
                    </a:lnTo>
                    <a:lnTo>
                      <a:pt x="2504" y="143"/>
                    </a:lnTo>
                    <a:lnTo>
                      <a:pt x="2510" y="151"/>
                    </a:lnTo>
                    <a:lnTo>
                      <a:pt x="2518" y="157"/>
                    </a:lnTo>
                    <a:lnTo>
                      <a:pt x="2526" y="160"/>
                    </a:lnTo>
                    <a:lnTo>
                      <a:pt x="2535" y="164"/>
                    </a:lnTo>
                    <a:lnTo>
                      <a:pt x="2545" y="164"/>
                    </a:lnTo>
                    <a:lnTo>
                      <a:pt x="2545" y="164"/>
                    </a:lnTo>
                    <a:lnTo>
                      <a:pt x="2561" y="162"/>
                    </a:lnTo>
                    <a:lnTo>
                      <a:pt x="2572" y="157"/>
                    </a:lnTo>
                    <a:lnTo>
                      <a:pt x="2580" y="147"/>
                    </a:lnTo>
                    <a:lnTo>
                      <a:pt x="2586" y="135"/>
                    </a:lnTo>
                    <a:lnTo>
                      <a:pt x="2586" y="135"/>
                    </a:lnTo>
                    <a:lnTo>
                      <a:pt x="2586" y="135"/>
                    </a:lnTo>
                    <a:close/>
                    <a:moveTo>
                      <a:pt x="2431" y="160"/>
                    </a:moveTo>
                    <a:lnTo>
                      <a:pt x="2431" y="160"/>
                    </a:lnTo>
                    <a:lnTo>
                      <a:pt x="2425" y="159"/>
                    </a:lnTo>
                    <a:lnTo>
                      <a:pt x="2419" y="157"/>
                    </a:lnTo>
                    <a:lnTo>
                      <a:pt x="2415" y="153"/>
                    </a:lnTo>
                    <a:lnTo>
                      <a:pt x="2412" y="147"/>
                    </a:lnTo>
                    <a:lnTo>
                      <a:pt x="2408" y="129"/>
                    </a:lnTo>
                    <a:lnTo>
                      <a:pt x="2406" y="112"/>
                    </a:lnTo>
                    <a:lnTo>
                      <a:pt x="2406" y="112"/>
                    </a:lnTo>
                    <a:lnTo>
                      <a:pt x="2408" y="93"/>
                    </a:lnTo>
                    <a:lnTo>
                      <a:pt x="2412" y="77"/>
                    </a:lnTo>
                    <a:lnTo>
                      <a:pt x="2415" y="71"/>
                    </a:lnTo>
                    <a:lnTo>
                      <a:pt x="2419" y="66"/>
                    </a:lnTo>
                    <a:lnTo>
                      <a:pt x="2425" y="64"/>
                    </a:lnTo>
                    <a:lnTo>
                      <a:pt x="2431" y="62"/>
                    </a:lnTo>
                    <a:lnTo>
                      <a:pt x="2431" y="62"/>
                    </a:lnTo>
                    <a:lnTo>
                      <a:pt x="2439" y="64"/>
                    </a:lnTo>
                    <a:lnTo>
                      <a:pt x="2442" y="66"/>
                    </a:lnTo>
                    <a:lnTo>
                      <a:pt x="2448" y="71"/>
                    </a:lnTo>
                    <a:lnTo>
                      <a:pt x="2452" y="77"/>
                    </a:lnTo>
                    <a:lnTo>
                      <a:pt x="2456" y="93"/>
                    </a:lnTo>
                    <a:lnTo>
                      <a:pt x="2458" y="112"/>
                    </a:lnTo>
                    <a:lnTo>
                      <a:pt x="2458" y="112"/>
                    </a:lnTo>
                    <a:lnTo>
                      <a:pt x="2456" y="129"/>
                    </a:lnTo>
                    <a:lnTo>
                      <a:pt x="2452" y="147"/>
                    </a:lnTo>
                    <a:lnTo>
                      <a:pt x="2448" y="153"/>
                    </a:lnTo>
                    <a:lnTo>
                      <a:pt x="2442" y="157"/>
                    </a:lnTo>
                    <a:lnTo>
                      <a:pt x="2439" y="159"/>
                    </a:lnTo>
                    <a:lnTo>
                      <a:pt x="2431" y="160"/>
                    </a:lnTo>
                    <a:close/>
                    <a:moveTo>
                      <a:pt x="2431" y="164"/>
                    </a:moveTo>
                    <a:lnTo>
                      <a:pt x="2431" y="164"/>
                    </a:lnTo>
                    <a:lnTo>
                      <a:pt x="2442" y="162"/>
                    </a:lnTo>
                    <a:lnTo>
                      <a:pt x="2452" y="160"/>
                    </a:lnTo>
                    <a:lnTo>
                      <a:pt x="2462" y="155"/>
                    </a:lnTo>
                    <a:lnTo>
                      <a:pt x="2470" y="149"/>
                    </a:lnTo>
                    <a:lnTo>
                      <a:pt x="2477" y="141"/>
                    </a:lnTo>
                    <a:lnTo>
                      <a:pt x="2481" y="131"/>
                    </a:lnTo>
                    <a:lnTo>
                      <a:pt x="2485" y="122"/>
                    </a:lnTo>
                    <a:lnTo>
                      <a:pt x="2485" y="112"/>
                    </a:lnTo>
                    <a:lnTo>
                      <a:pt x="2485" y="112"/>
                    </a:lnTo>
                    <a:lnTo>
                      <a:pt x="2485" y="100"/>
                    </a:lnTo>
                    <a:lnTo>
                      <a:pt x="2481" y="91"/>
                    </a:lnTo>
                    <a:lnTo>
                      <a:pt x="2477" y="81"/>
                    </a:lnTo>
                    <a:lnTo>
                      <a:pt x="2470" y="73"/>
                    </a:lnTo>
                    <a:lnTo>
                      <a:pt x="2462" y="68"/>
                    </a:lnTo>
                    <a:lnTo>
                      <a:pt x="2452" y="62"/>
                    </a:lnTo>
                    <a:lnTo>
                      <a:pt x="2442" y="60"/>
                    </a:lnTo>
                    <a:lnTo>
                      <a:pt x="2431" y="58"/>
                    </a:lnTo>
                    <a:lnTo>
                      <a:pt x="2431" y="58"/>
                    </a:lnTo>
                    <a:lnTo>
                      <a:pt x="2421" y="60"/>
                    </a:lnTo>
                    <a:lnTo>
                      <a:pt x="2410" y="62"/>
                    </a:lnTo>
                    <a:lnTo>
                      <a:pt x="2402" y="68"/>
                    </a:lnTo>
                    <a:lnTo>
                      <a:pt x="2392" y="73"/>
                    </a:lnTo>
                    <a:lnTo>
                      <a:pt x="2386" y="81"/>
                    </a:lnTo>
                    <a:lnTo>
                      <a:pt x="2381" y="91"/>
                    </a:lnTo>
                    <a:lnTo>
                      <a:pt x="2379" y="100"/>
                    </a:lnTo>
                    <a:lnTo>
                      <a:pt x="2377" y="112"/>
                    </a:lnTo>
                    <a:lnTo>
                      <a:pt x="2377" y="112"/>
                    </a:lnTo>
                    <a:lnTo>
                      <a:pt x="2379" y="122"/>
                    </a:lnTo>
                    <a:lnTo>
                      <a:pt x="2381" y="131"/>
                    </a:lnTo>
                    <a:lnTo>
                      <a:pt x="2386" y="141"/>
                    </a:lnTo>
                    <a:lnTo>
                      <a:pt x="2392" y="149"/>
                    </a:lnTo>
                    <a:lnTo>
                      <a:pt x="2402" y="155"/>
                    </a:lnTo>
                    <a:lnTo>
                      <a:pt x="2410" y="160"/>
                    </a:lnTo>
                    <a:lnTo>
                      <a:pt x="2421" y="162"/>
                    </a:lnTo>
                    <a:lnTo>
                      <a:pt x="2431" y="164"/>
                    </a:lnTo>
                    <a:close/>
                    <a:moveTo>
                      <a:pt x="2313" y="160"/>
                    </a:moveTo>
                    <a:lnTo>
                      <a:pt x="2313" y="160"/>
                    </a:lnTo>
                    <a:lnTo>
                      <a:pt x="2309" y="151"/>
                    </a:lnTo>
                    <a:lnTo>
                      <a:pt x="2307" y="143"/>
                    </a:lnTo>
                    <a:lnTo>
                      <a:pt x="2305" y="133"/>
                    </a:lnTo>
                    <a:lnTo>
                      <a:pt x="2305" y="120"/>
                    </a:lnTo>
                    <a:lnTo>
                      <a:pt x="2305" y="85"/>
                    </a:lnTo>
                    <a:lnTo>
                      <a:pt x="2324" y="85"/>
                    </a:lnTo>
                    <a:lnTo>
                      <a:pt x="2324" y="85"/>
                    </a:lnTo>
                    <a:lnTo>
                      <a:pt x="2332" y="87"/>
                    </a:lnTo>
                    <a:lnTo>
                      <a:pt x="2338" y="93"/>
                    </a:lnTo>
                    <a:lnTo>
                      <a:pt x="2352" y="106"/>
                    </a:lnTo>
                    <a:lnTo>
                      <a:pt x="2353" y="106"/>
                    </a:lnTo>
                    <a:lnTo>
                      <a:pt x="2353" y="60"/>
                    </a:lnTo>
                    <a:lnTo>
                      <a:pt x="2352" y="60"/>
                    </a:lnTo>
                    <a:lnTo>
                      <a:pt x="2352" y="60"/>
                    </a:lnTo>
                    <a:lnTo>
                      <a:pt x="2338" y="73"/>
                    </a:lnTo>
                    <a:lnTo>
                      <a:pt x="2332" y="77"/>
                    </a:lnTo>
                    <a:lnTo>
                      <a:pt x="2324" y="81"/>
                    </a:lnTo>
                    <a:lnTo>
                      <a:pt x="2305" y="81"/>
                    </a:lnTo>
                    <a:lnTo>
                      <a:pt x="2305" y="11"/>
                    </a:lnTo>
                    <a:lnTo>
                      <a:pt x="2342" y="13"/>
                    </a:lnTo>
                    <a:lnTo>
                      <a:pt x="2342" y="13"/>
                    </a:lnTo>
                    <a:lnTo>
                      <a:pt x="2346" y="15"/>
                    </a:lnTo>
                    <a:lnTo>
                      <a:pt x="2350" y="17"/>
                    </a:lnTo>
                    <a:lnTo>
                      <a:pt x="2359" y="27"/>
                    </a:lnTo>
                    <a:lnTo>
                      <a:pt x="2379" y="48"/>
                    </a:lnTo>
                    <a:lnTo>
                      <a:pt x="2381" y="48"/>
                    </a:lnTo>
                    <a:lnTo>
                      <a:pt x="2373" y="9"/>
                    </a:lnTo>
                    <a:lnTo>
                      <a:pt x="2266" y="9"/>
                    </a:lnTo>
                    <a:lnTo>
                      <a:pt x="2266" y="9"/>
                    </a:lnTo>
                    <a:lnTo>
                      <a:pt x="2266" y="9"/>
                    </a:lnTo>
                    <a:lnTo>
                      <a:pt x="2272" y="19"/>
                    </a:lnTo>
                    <a:lnTo>
                      <a:pt x="2274" y="27"/>
                    </a:lnTo>
                    <a:lnTo>
                      <a:pt x="2276" y="37"/>
                    </a:lnTo>
                    <a:lnTo>
                      <a:pt x="2276" y="50"/>
                    </a:lnTo>
                    <a:lnTo>
                      <a:pt x="2276" y="120"/>
                    </a:lnTo>
                    <a:lnTo>
                      <a:pt x="2276" y="120"/>
                    </a:lnTo>
                    <a:lnTo>
                      <a:pt x="2276" y="133"/>
                    </a:lnTo>
                    <a:lnTo>
                      <a:pt x="2274" y="143"/>
                    </a:lnTo>
                    <a:lnTo>
                      <a:pt x="2272" y="151"/>
                    </a:lnTo>
                    <a:lnTo>
                      <a:pt x="2266" y="160"/>
                    </a:lnTo>
                    <a:lnTo>
                      <a:pt x="2266" y="160"/>
                    </a:lnTo>
                    <a:lnTo>
                      <a:pt x="2313" y="160"/>
                    </a:lnTo>
                    <a:lnTo>
                      <a:pt x="2313" y="160"/>
                    </a:lnTo>
                    <a:lnTo>
                      <a:pt x="2313" y="160"/>
                    </a:lnTo>
                    <a:close/>
                    <a:moveTo>
                      <a:pt x="2187" y="164"/>
                    </a:moveTo>
                    <a:lnTo>
                      <a:pt x="2187" y="164"/>
                    </a:lnTo>
                    <a:lnTo>
                      <a:pt x="2197" y="162"/>
                    </a:lnTo>
                    <a:lnTo>
                      <a:pt x="2204" y="160"/>
                    </a:lnTo>
                    <a:lnTo>
                      <a:pt x="2210" y="155"/>
                    </a:lnTo>
                    <a:lnTo>
                      <a:pt x="2216" y="149"/>
                    </a:lnTo>
                    <a:lnTo>
                      <a:pt x="2214" y="149"/>
                    </a:lnTo>
                    <a:lnTo>
                      <a:pt x="2214" y="149"/>
                    </a:lnTo>
                    <a:lnTo>
                      <a:pt x="2210" y="151"/>
                    </a:lnTo>
                    <a:lnTo>
                      <a:pt x="2202" y="153"/>
                    </a:lnTo>
                    <a:lnTo>
                      <a:pt x="2202" y="153"/>
                    </a:lnTo>
                    <a:lnTo>
                      <a:pt x="2197" y="153"/>
                    </a:lnTo>
                    <a:lnTo>
                      <a:pt x="2191" y="149"/>
                    </a:lnTo>
                    <a:lnTo>
                      <a:pt x="2189" y="143"/>
                    </a:lnTo>
                    <a:lnTo>
                      <a:pt x="2187" y="137"/>
                    </a:lnTo>
                    <a:lnTo>
                      <a:pt x="2187" y="66"/>
                    </a:lnTo>
                    <a:lnTo>
                      <a:pt x="2214" y="66"/>
                    </a:lnTo>
                    <a:lnTo>
                      <a:pt x="2214" y="62"/>
                    </a:lnTo>
                    <a:lnTo>
                      <a:pt x="2187" y="62"/>
                    </a:lnTo>
                    <a:lnTo>
                      <a:pt x="2187" y="37"/>
                    </a:lnTo>
                    <a:lnTo>
                      <a:pt x="2185" y="37"/>
                    </a:lnTo>
                    <a:lnTo>
                      <a:pt x="2150" y="64"/>
                    </a:lnTo>
                    <a:lnTo>
                      <a:pt x="2150" y="66"/>
                    </a:lnTo>
                    <a:lnTo>
                      <a:pt x="2160" y="66"/>
                    </a:lnTo>
                    <a:lnTo>
                      <a:pt x="2160" y="137"/>
                    </a:lnTo>
                    <a:lnTo>
                      <a:pt x="2160" y="137"/>
                    </a:lnTo>
                    <a:lnTo>
                      <a:pt x="2162" y="145"/>
                    </a:lnTo>
                    <a:lnTo>
                      <a:pt x="2162" y="151"/>
                    </a:lnTo>
                    <a:lnTo>
                      <a:pt x="2166" y="155"/>
                    </a:lnTo>
                    <a:lnTo>
                      <a:pt x="2168" y="159"/>
                    </a:lnTo>
                    <a:lnTo>
                      <a:pt x="2177" y="162"/>
                    </a:lnTo>
                    <a:lnTo>
                      <a:pt x="2187" y="164"/>
                    </a:lnTo>
                    <a:close/>
                    <a:moveTo>
                      <a:pt x="2075" y="160"/>
                    </a:moveTo>
                    <a:lnTo>
                      <a:pt x="2075" y="160"/>
                    </a:lnTo>
                    <a:lnTo>
                      <a:pt x="2071" y="145"/>
                    </a:lnTo>
                    <a:lnTo>
                      <a:pt x="2071" y="122"/>
                    </a:lnTo>
                    <a:lnTo>
                      <a:pt x="2071" y="83"/>
                    </a:lnTo>
                    <a:lnTo>
                      <a:pt x="2071" y="83"/>
                    </a:lnTo>
                    <a:lnTo>
                      <a:pt x="2075" y="77"/>
                    </a:lnTo>
                    <a:lnTo>
                      <a:pt x="2079" y="75"/>
                    </a:lnTo>
                    <a:lnTo>
                      <a:pt x="2084" y="73"/>
                    </a:lnTo>
                    <a:lnTo>
                      <a:pt x="2090" y="71"/>
                    </a:lnTo>
                    <a:lnTo>
                      <a:pt x="2090" y="71"/>
                    </a:lnTo>
                    <a:lnTo>
                      <a:pt x="2098" y="73"/>
                    </a:lnTo>
                    <a:lnTo>
                      <a:pt x="2104" y="77"/>
                    </a:lnTo>
                    <a:lnTo>
                      <a:pt x="2108" y="83"/>
                    </a:lnTo>
                    <a:lnTo>
                      <a:pt x="2108" y="91"/>
                    </a:lnTo>
                    <a:lnTo>
                      <a:pt x="2108" y="124"/>
                    </a:lnTo>
                    <a:lnTo>
                      <a:pt x="2108" y="124"/>
                    </a:lnTo>
                    <a:lnTo>
                      <a:pt x="2108" y="145"/>
                    </a:lnTo>
                    <a:lnTo>
                      <a:pt x="2104" y="160"/>
                    </a:lnTo>
                    <a:lnTo>
                      <a:pt x="2104" y="160"/>
                    </a:lnTo>
                    <a:lnTo>
                      <a:pt x="2139" y="160"/>
                    </a:lnTo>
                    <a:lnTo>
                      <a:pt x="2139" y="160"/>
                    </a:lnTo>
                    <a:lnTo>
                      <a:pt x="2139" y="160"/>
                    </a:lnTo>
                    <a:lnTo>
                      <a:pt x="2135" y="145"/>
                    </a:lnTo>
                    <a:lnTo>
                      <a:pt x="2135" y="122"/>
                    </a:lnTo>
                    <a:lnTo>
                      <a:pt x="2135" y="87"/>
                    </a:lnTo>
                    <a:lnTo>
                      <a:pt x="2135" y="87"/>
                    </a:lnTo>
                    <a:lnTo>
                      <a:pt x="2133" y="75"/>
                    </a:lnTo>
                    <a:lnTo>
                      <a:pt x="2129" y="69"/>
                    </a:lnTo>
                    <a:lnTo>
                      <a:pt x="2127" y="66"/>
                    </a:lnTo>
                    <a:lnTo>
                      <a:pt x="2121" y="62"/>
                    </a:lnTo>
                    <a:lnTo>
                      <a:pt x="2117" y="60"/>
                    </a:lnTo>
                    <a:lnTo>
                      <a:pt x="2104" y="58"/>
                    </a:lnTo>
                    <a:lnTo>
                      <a:pt x="2104" y="58"/>
                    </a:lnTo>
                    <a:lnTo>
                      <a:pt x="2092" y="60"/>
                    </a:lnTo>
                    <a:lnTo>
                      <a:pt x="2084" y="64"/>
                    </a:lnTo>
                    <a:lnTo>
                      <a:pt x="2077" y="69"/>
                    </a:lnTo>
                    <a:lnTo>
                      <a:pt x="2071" y="77"/>
                    </a:lnTo>
                    <a:lnTo>
                      <a:pt x="2069" y="77"/>
                    </a:lnTo>
                    <a:lnTo>
                      <a:pt x="2069" y="56"/>
                    </a:lnTo>
                    <a:lnTo>
                      <a:pt x="2034" y="68"/>
                    </a:lnTo>
                    <a:lnTo>
                      <a:pt x="2034" y="69"/>
                    </a:lnTo>
                    <a:lnTo>
                      <a:pt x="2034" y="69"/>
                    </a:lnTo>
                    <a:lnTo>
                      <a:pt x="2038" y="75"/>
                    </a:lnTo>
                    <a:lnTo>
                      <a:pt x="2040" y="81"/>
                    </a:lnTo>
                    <a:lnTo>
                      <a:pt x="2042" y="89"/>
                    </a:lnTo>
                    <a:lnTo>
                      <a:pt x="2044" y="98"/>
                    </a:lnTo>
                    <a:lnTo>
                      <a:pt x="2044" y="122"/>
                    </a:lnTo>
                    <a:lnTo>
                      <a:pt x="2044" y="122"/>
                    </a:lnTo>
                    <a:lnTo>
                      <a:pt x="2042" y="145"/>
                    </a:lnTo>
                    <a:lnTo>
                      <a:pt x="2038" y="160"/>
                    </a:lnTo>
                    <a:lnTo>
                      <a:pt x="2038" y="160"/>
                    </a:lnTo>
                    <a:lnTo>
                      <a:pt x="2075" y="160"/>
                    </a:lnTo>
                    <a:lnTo>
                      <a:pt x="2075" y="160"/>
                    </a:lnTo>
                    <a:lnTo>
                      <a:pt x="2075" y="160"/>
                    </a:lnTo>
                    <a:close/>
                    <a:moveTo>
                      <a:pt x="2022" y="133"/>
                    </a:moveTo>
                    <a:lnTo>
                      <a:pt x="2022" y="131"/>
                    </a:lnTo>
                    <a:lnTo>
                      <a:pt x="2022" y="131"/>
                    </a:lnTo>
                    <a:lnTo>
                      <a:pt x="2017" y="137"/>
                    </a:lnTo>
                    <a:lnTo>
                      <a:pt x="2011" y="141"/>
                    </a:lnTo>
                    <a:lnTo>
                      <a:pt x="2003" y="143"/>
                    </a:lnTo>
                    <a:lnTo>
                      <a:pt x="1993" y="143"/>
                    </a:lnTo>
                    <a:lnTo>
                      <a:pt x="1993" y="143"/>
                    </a:lnTo>
                    <a:lnTo>
                      <a:pt x="1986" y="143"/>
                    </a:lnTo>
                    <a:lnTo>
                      <a:pt x="1980" y="141"/>
                    </a:lnTo>
                    <a:lnTo>
                      <a:pt x="1974" y="139"/>
                    </a:lnTo>
                    <a:lnTo>
                      <a:pt x="1968" y="133"/>
                    </a:lnTo>
                    <a:lnTo>
                      <a:pt x="1964" y="128"/>
                    </a:lnTo>
                    <a:lnTo>
                      <a:pt x="1960" y="120"/>
                    </a:lnTo>
                    <a:lnTo>
                      <a:pt x="1959" y="112"/>
                    </a:lnTo>
                    <a:lnTo>
                      <a:pt x="1959" y="100"/>
                    </a:lnTo>
                    <a:lnTo>
                      <a:pt x="1959" y="100"/>
                    </a:lnTo>
                    <a:lnTo>
                      <a:pt x="2022" y="100"/>
                    </a:lnTo>
                    <a:lnTo>
                      <a:pt x="2022" y="100"/>
                    </a:lnTo>
                    <a:lnTo>
                      <a:pt x="2022" y="93"/>
                    </a:lnTo>
                    <a:lnTo>
                      <a:pt x="2021" y="85"/>
                    </a:lnTo>
                    <a:lnTo>
                      <a:pt x="2017" y="77"/>
                    </a:lnTo>
                    <a:lnTo>
                      <a:pt x="2013" y="71"/>
                    </a:lnTo>
                    <a:lnTo>
                      <a:pt x="2007" y="66"/>
                    </a:lnTo>
                    <a:lnTo>
                      <a:pt x="1999" y="62"/>
                    </a:lnTo>
                    <a:lnTo>
                      <a:pt x="1991" y="60"/>
                    </a:lnTo>
                    <a:lnTo>
                      <a:pt x="1982" y="58"/>
                    </a:lnTo>
                    <a:lnTo>
                      <a:pt x="1982" y="58"/>
                    </a:lnTo>
                    <a:lnTo>
                      <a:pt x="1972" y="60"/>
                    </a:lnTo>
                    <a:lnTo>
                      <a:pt x="1962" y="62"/>
                    </a:lnTo>
                    <a:lnTo>
                      <a:pt x="1955" y="68"/>
                    </a:lnTo>
                    <a:lnTo>
                      <a:pt x="1947" y="73"/>
                    </a:lnTo>
                    <a:lnTo>
                      <a:pt x="1941" y="81"/>
                    </a:lnTo>
                    <a:lnTo>
                      <a:pt x="1935" y="91"/>
                    </a:lnTo>
                    <a:lnTo>
                      <a:pt x="1933" y="100"/>
                    </a:lnTo>
                    <a:lnTo>
                      <a:pt x="1931" y="112"/>
                    </a:lnTo>
                    <a:lnTo>
                      <a:pt x="1931" y="112"/>
                    </a:lnTo>
                    <a:lnTo>
                      <a:pt x="1933" y="124"/>
                    </a:lnTo>
                    <a:lnTo>
                      <a:pt x="1935" y="133"/>
                    </a:lnTo>
                    <a:lnTo>
                      <a:pt x="1939" y="141"/>
                    </a:lnTo>
                    <a:lnTo>
                      <a:pt x="1945" y="149"/>
                    </a:lnTo>
                    <a:lnTo>
                      <a:pt x="1953" y="157"/>
                    </a:lnTo>
                    <a:lnTo>
                      <a:pt x="1960" y="160"/>
                    </a:lnTo>
                    <a:lnTo>
                      <a:pt x="1970" y="162"/>
                    </a:lnTo>
                    <a:lnTo>
                      <a:pt x="1980" y="164"/>
                    </a:lnTo>
                    <a:lnTo>
                      <a:pt x="1980" y="164"/>
                    </a:lnTo>
                    <a:lnTo>
                      <a:pt x="1988" y="164"/>
                    </a:lnTo>
                    <a:lnTo>
                      <a:pt x="1995" y="162"/>
                    </a:lnTo>
                    <a:lnTo>
                      <a:pt x="2003" y="159"/>
                    </a:lnTo>
                    <a:lnTo>
                      <a:pt x="2009" y="155"/>
                    </a:lnTo>
                    <a:lnTo>
                      <a:pt x="2017" y="145"/>
                    </a:lnTo>
                    <a:lnTo>
                      <a:pt x="2022" y="133"/>
                    </a:lnTo>
                    <a:close/>
                    <a:moveTo>
                      <a:pt x="1980" y="62"/>
                    </a:moveTo>
                    <a:lnTo>
                      <a:pt x="1980" y="62"/>
                    </a:lnTo>
                    <a:lnTo>
                      <a:pt x="1988" y="64"/>
                    </a:lnTo>
                    <a:lnTo>
                      <a:pt x="1993" y="69"/>
                    </a:lnTo>
                    <a:lnTo>
                      <a:pt x="1995" y="77"/>
                    </a:lnTo>
                    <a:lnTo>
                      <a:pt x="1997" y="91"/>
                    </a:lnTo>
                    <a:lnTo>
                      <a:pt x="1997" y="95"/>
                    </a:lnTo>
                    <a:lnTo>
                      <a:pt x="1959" y="97"/>
                    </a:lnTo>
                    <a:lnTo>
                      <a:pt x="1959" y="97"/>
                    </a:lnTo>
                    <a:lnTo>
                      <a:pt x="1960" y="83"/>
                    </a:lnTo>
                    <a:lnTo>
                      <a:pt x="1964" y="71"/>
                    </a:lnTo>
                    <a:lnTo>
                      <a:pt x="1972" y="64"/>
                    </a:lnTo>
                    <a:lnTo>
                      <a:pt x="1976" y="62"/>
                    </a:lnTo>
                    <a:lnTo>
                      <a:pt x="1980" y="62"/>
                    </a:lnTo>
                    <a:close/>
                    <a:moveTo>
                      <a:pt x="1881" y="160"/>
                    </a:moveTo>
                    <a:lnTo>
                      <a:pt x="1918" y="160"/>
                    </a:lnTo>
                    <a:lnTo>
                      <a:pt x="1918" y="160"/>
                    </a:lnTo>
                    <a:lnTo>
                      <a:pt x="1918" y="160"/>
                    </a:lnTo>
                    <a:lnTo>
                      <a:pt x="1914" y="145"/>
                    </a:lnTo>
                    <a:lnTo>
                      <a:pt x="1914" y="122"/>
                    </a:lnTo>
                    <a:lnTo>
                      <a:pt x="1914" y="56"/>
                    </a:lnTo>
                    <a:lnTo>
                      <a:pt x="1877" y="68"/>
                    </a:lnTo>
                    <a:lnTo>
                      <a:pt x="1877" y="69"/>
                    </a:lnTo>
                    <a:lnTo>
                      <a:pt x="1877" y="69"/>
                    </a:lnTo>
                    <a:lnTo>
                      <a:pt x="1881" y="75"/>
                    </a:lnTo>
                    <a:lnTo>
                      <a:pt x="1885" y="81"/>
                    </a:lnTo>
                    <a:lnTo>
                      <a:pt x="1887" y="89"/>
                    </a:lnTo>
                    <a:lnTo>
                      <a:pt x="1887" y="98"/>
                    </a:lnTo>
                    <a:lnTo>
                      <a:pt x="1887" y="122"/>
                    </a:lnTo>
                    <a:lnTo>
                      <a:pt x="1887" y="122"/>
                    </a:lnTo>
                    <a:lnTo>
                      <a:pt x="1885" y="145"/>
                    </a:lnTo>
                    <a:lnTo>
                      <a:pt x="1881" y="160"/>
                    </a:lnTo>
                    <a:lnTo>
                      <a:pt x="1881" y="160"/>
                    </a:lnTo>
                    <a:lnTo>
                      <a:pt x="1881" y="160"/>
                    </a:lnTo>
                    <a:close/>
                    <a:moveTo>
                      <a:pt x="1914" y="25"/>
                    </a:moveTo>
                    <a:lnTo>
                      <a:pt x="1914" y="25"/>
                    </a:lnTo>
                    <a:lnTo>
                      <a:pt x="1912" y="19"/>
                    </a:lnTo>
                    <a:lnTo>
                      <a:pt x="1908" y="13"/>
                    </a:lnTo>
                    <a:lnTo>
                      <a:pt x="1904" y="11"/>
                    </a:lnTo>
                    <a:lnTo>
                      <a:pt x="1899" y="9"/>
                    </a:lnTo>
                    <a:lnTo>
                      <a:pt x="1899" y="9"/>
                    </a:lnTo>
                    <a:lnTo>
                      <a:pt x="1893" y="11"/>
                    </a:lnTo>
                    <a:lnTo>
                      <a:pt x="1887" y="13"/>
                    </a:lnTo>
                    <a:lnTo>
                      <a:pt x="1885" y="19"/>
                    </a:lnTo>
                    <a:lnTo>
                      <a:pt x="1883" y="25"/>
                    </a:lnTo>
                    <a:lnTo>
                      <a:pt x="1883" y="25"/>
                    </a:lnTo>
                    <a:lnTo>
                      <a:pt x="1885" y="31"/>
                    </a:lnTo>
                    <a:lnTo>
                      <a:pt x="1887" y="35"/>
                    </a:lnTo>
                    <a:lnTo>
                      <a:pt x="1893" y="38"/>
                    </a:lnTo>
                    <a:lnTo>
                      <a:pt x="1899" y="40"/>
                    </a:lnTo>
                    <a:lnTo>
                      <a:pt x="1899" y="40"/>
                    </a:lnTo>
                    <a:lnTo>
                      <a:pt x="1904" y="38"/>
                    </a:lnTo>
                    <a:lnTo>
                      <a:pt x="1908" y="35"/>
                    </a:lnTo>
                    <a:lnTo>
                      <a:pt x="1912" y="31"/>
                    </a:lnTo>
                    <a:lnTo>
                      <a:pt x="1914" y="25"/>
                    </a:lnTo>
                    <a:close/>
                    <a:moveTo>
                      <a:pt x="1839" y="164"/>
                    </a:moveTo>
                    <a:lnTo>
                      <a:pt x="1839" y="164"/>
                    </a:lnTo>
                    <a:lnTo>
                      <a:pt x="1848" y="162"/>
                    </a:lnTo>
                    <a:lnTo>
                      <a:pt x="1856" y="160"/>
                    </a:lnTo>
                    <a:lnTo>
                      <a:pt x="1864" y="155"/>
                    </a:lnTo>
                    <a:lnTo>
                      <a:pt x="1868" y="149"/>
                    </a:lnTo>
                    <a:lnTo>
                      <a:pt x="1868" y="149"/>
                    </a:lnTo>
                    <a:lnTo>
                      <a:pt x="1868" y="149"/>
                    </a:lnTo>
                    <a:lnTo>
                      <a:pt x="1864" y="151"/>
                    </a:lnTo>
                    <a:lnTo>
                      <a:pt x="1854" y="153"/>
                    </a:lnTo>
                    <a:lnTo>
                      <a:pt x="1854" y="153"/>
                    </a:lnTo>
                    <a:lnTo>
                      <a:pt x="1848" y="153"/>
                    </a:lnTo>
                    <a:lnTo>
                      <a:pt x="1844" y="149"/>
                    </a:lnTo>
                    <a:lnTo>
                      <a:pt x="1840" y="143"/>
                    </a:lnTo>
                    <a:lnTo>
                      <a:pt x="1840" y="137"/>
                    </a:lnTo>
                    <a:lnTo>
                      <a:pt x="1840" y="66"/>
                    </a:lnTo>
                    <a:lnTo>
                      <a:pt x="1866" y="66"/>
                    </a:lnTo>
                    <a:lnTo>
                      <a:pt x="1866" y="62"/>
                    </a:lnTo>
                    <a:lnTo>
                      <a:pt x="1840" y="62"/>
                    </a:lnTo>
                    <a:lnTo>
                      <a:pt x="1840" y="37"/>
                    </a:lnTo>
                    <a:lnTo>
                      <a:pt x="1839" y="37"/>
                    </a:lnTo>
                    <a:lnTo>
                      <a:pt x="1802" y="64"/>
                    </a:lnTo>
                    <a:lnTo>
                      <a:pt x="1802" y="66"/>
                    </a:lnTo>
                    <a:lnTo>
                      <a:pt x="1813" y="66"/>
                    </a:lnTo>
                    <a:lnTo>
                      <a:pt x="1813" y="137"/>
                    </a:lnTo>
                    <a:lnTo>
                      <a:pt x="1813" y="137"/>
                    </a:lnTo>
                    <a:lnTo>
                      <a:pt x="1813" y="145"/>
                    </a:lnTo>
                    <a:lnTo>
                      <a:pt x="1815" y="151"/>
                    </a:lnTo>
                    <a:lnTo>
                      <a:pt x="1817" y="155"/>
                    </a:lnTo>
                    <a:lnTo>
                      <a:pt x="1821" y="159"/>
                    </a:lnTo>
                    <a:lnTo>
                      <a:pt x="1829" y="162"/>
                    </a:lnTo>
                    <a:lnTo>
                      <a:pt x="1839" y="164"/>
                    </a:lnTo>
                    <a:close/>
                    <a:moveTo>
                      <a:pt x="1775" y="164"/>
                    </a:moveTo>
                    <a:lnTo>
                      <a:pt x="1775" y="164"/>
                    </a:lnTo>
                    <a:lnTo>
                      <a:pt x="1784" y="162"/>
                    </a:lnTo>
                    <a:lnTo>
                      <a:pt x="1792" y="159"/>
                    </a:lnTo>
                    <a:lnTo>
                      <a:pt x="1796" y="153"/>
                    </a:lnTo>
                    <a:lnTo>
                      <a:pt x="1800" y="147"/>
                    </a:lnTo>
                    <a:lnTo>
                      <a:pt x="1800" y="147"/>
                    </a:lnTo>
                    <a:lnTo>
                      <a:pt x="1800" y="147"/>
                    </a:lnTo>
                    <a:lnTo>
                      <a:pt x="1794" y="149"/>
                    </a:lnTo>
                    <a:lnTo>
                      <a:pt x="1790" y="149"/>
                    </a:lnTo>
                    <a:lnTo>
                      <a:pt x="1790" y="149"/>
                    </a:lnTo>
                    <a:lnTo>
                      <a:pt x="1786" y="149"/>
                    </a:lnTo>
                    <a:lnTo>
                      <a:pt x="1782" y="147"/>
                    </a:lnTo>
                    <a:lnTo>
                      <a:pt x="1782" y="143"/>
                    </a:lnTo>
                    <a:lnTo>
                      <a:pt x="1780" y="141"/>
                    </a:lnTo>
                    <a:lnTo>
                      <a:pt x="1780" y="83"/>
                    </a:lnTo>
                    <a:lnTo>
                      <a:pt x="1780" y="83"/>
                    </a:lnTo>
                    <a:lnTo>
                      <a:pt x="1780" y="73"/>
                    </a:lnTo>
                    <a:lnTo>
                      <a:pt x="1775" y="66"/>
                    </a:lnTo>
                    <a:lnTo>
                      <a:pt x="1771" y="62"/>
                    </a:lnTo>
                    <a:lnTo>
                      <a:pt x="1765" y="60"/>
                    </a:lnTo>
                    <a:lnTo>
                      <a:pt x="1759" y="58"/>
                    </a:lnTo>
                    <a:lnTo>
                      <a:pt x="1751" y="58"/>
                    </a:lnTo>
                    <a:lnTo>
                      <a:pt x="1751" y="58"/>
                    </a:lnTo>
                    <a:lnTo>
                      <a:pt x="1738" y="60"/>
                    </a:lnTo>
                    <a:lnTo>
                      <a:pt x="1726" y="64"/>
                    </a:lnTo>
                    <a:lnTo>
                      <a:pt x="1715" y="71"/>
                    </a:lnTo>
                    <a:lnTo>
                      <a:pt x="1707" y="79"/>
                    </a:lnTo>
                    <a:lnTo>
                      <a:pt x="1709" y="81"/>
                    </a:lnTo>
                    <a:lnTo>
                      <a:pt x="1709" y="81"/>
                    </a:lnTo>
                    <a:lnTo>
                      <a:pt x="1715" y="77"/>
                    </a:lnTo>
                    <a:lnTo>
                      <a:pt x="1722" y="75"/>
                    </a:lnTo>
                    <a:lnTo>
                      <a:pt x="1736" y="73"/>
                    </a:lnTo>
                    <a:lnTo>
                      <a:pt x="1736" y="73"/>
                    </a:lnTo>
                    <a:lnTo>
                      <a:pt x="1744" y="75"/>
                    </a:lnTo>
                    <a:lnTo>
                      <a:pt x="1751" y="77"/>
                    </a:lnTo>
                    <a:lnTo>
                      <a:pt x="1753" y="83"/>
                    </a:lnTo>
                    <a:lnTo>
                      <a:pt x="1755" y="91"/>
                    </a:lnTo>
                    <a:lnTo>
                      <a:pt x="1755" y="110"/>
                    </a:lnTo>
                    <a:lnTo>
                      <a:pt x="1755" y="110"/>
                    </a:lnTo>
                    <a:lnTo>
                      <a:pt x="1738" y="114"/>
                    </a:lnTo>
                    <a:lnTo>
                      <a:pt x="1720" y="122"/>
                    </a:lnTo>
                    <a:lnTo>
                      <a:pt x="1713" y="126"/>
                    </a:lnTo>
                    <a:lnTo>
                      <a:pt x="1709" y="131"/>
                    </a:lnTo>
                    <a:lnTo>
                      <a:pt x="1705" y="137"/>
                    </a:lnTo>
                    <a:lnTo>
                      <a:pt x="1703" y="145"/>
                    </a:lnTo>
                    <a:lnTo>
                      <a:pt x="1703" y="145"/>
                    </a:lnTo>
                    <a:lnTo>
                      <a:pt x="1705" y="155"/>
                    </a:lnTo>
                    <a:lnTo>
                      <a:pt x="1709" y="160"/>
                    </a:lnTo>
                    <a:lnTo>
                      <a:pt x="1717" y="162"/>
                    </a:lnTo>
                    <a:lnTo>
                      <a:pt x="1726" y="164"/>
                    </a:lnTo>
                    <a:lnTo>
                      <a:pt x="1726" y="164"/>
                    </a:lnTo>
                    <a:lnTo>
                      <a:pt x="1736" y="162"/>
                    </a:lnTo>
                    <a:lnTo>
                      <a:pt x="1744" y="160"/>
                    </a:lnTo>
                    <a:lnTo>
                      <a:pt x="1749" y="155"/>
                    </a:lnTo>
                    <a:lnTo>
                      <a:pt x="1755" y="149"/>
                    </a:lnTo>
                    <a:lnTo>
                      <a:pt x="1755" y="149"/>
                    </a:lnTo>
                    <a:lnTo>
                      <a:pt x="1757" y="155"/>
                    </a:lnTo>
                    <a:lnTo>
                      <a:pt x="1761" y="160"/>
                    </a:lnTo>
                    <a:lnTo>
                      <a:pt x="1767" y="162"/>
                    </a:lnTo>
                    <a:lnTo>
                      <a:pt x="1775" y="164"/>
                    </a:lnTo>
                    <a:close/>
                    <a:moveTo>
                      <a:pt x="1742" y="151"/>
                    </a:moveTo>
                    <a:lnTo>
                      <a:pt x="1742" y="151"/>
                    </a:lnTo>
                    <a:lnTo>
                      <a:pt x="1736" y="149"/>
                    </a:lnTo>
                    <a:lnTo>
                      <a:pt x="1730" y="147"/>
                    </a:lnTo>
                    <a:lnTo>
                      <a:pt x="1728" y="143"/>
                    </a:lnTo>
                    <a:lnTo>
                      <a:pt x="1726" y="137"/>
                    </a:lnTo>
                    <a:lnTo>
                      <a:pt x="1726" y="137"/>
                    </a:lnTo>
                    <a:lnTo>
                      <a:pt x="1728" y="128"/>
                    </a:lnTo>
                    <a:lnTo>
                      <a:pt x="1736" y="122"/>
                    </a:lnTo>
                    <a:lnTo>
                      <a:pt x="1744" y="116"/>
                    </a:lnTo>
                    <a:lnTo>
                      <a:pt x="1755" y="114"/>
                    </a:lnTo>
                    <a:lnTo>
                      <a:pt x="1755" y="145"/>
                    </a:lnTo>
                    <a:lnTo>
                      <a:pt x="1755" y="145"/>
                    </a:lnTo>
                    <a:lnTo>
                      <a:pt x="1749" y="149"/>
                    </a:lnTo>
                    <a:lnTo>
                      <a:pt x="1742" y="151"/>
                    </a:lnTo>
                    <a:close/>
                    <a:moveTo>
                      <a:pt x="1633" y="13"/>
                    </a:moveTo>
                    <a:lnTo>
                      <a:pt x="1633" y="13"/>
                    </a:lnTo>
                    <a:lnTo>
                      <a:pt x="1641" y="13"/>
                    </a:lnTo>
                    <a:lnTo>
                      <a:pt x="1647" y="15"/>
                    </a:lnTo>
                    <a:lnTo>
                      <a:pt x="1653" y="19"/>
                    </a:lnTo>
                    <a:lnTo>
                      <a:pt x="1659" y="23"/>
                    </a:lnTo>
                    <a:lnTo>
                      <a:pt x="1662" y="27"/>
                    </a:lnTo>
                    <a:lnTo>
                      <a:pt x="1666" y="35"/>
                    </a:lnTo>
                    <a:lnTo>
                      <a:pt x="1668" y="42"/>
                    </a:lnTo>
                    <a:lnTo>
                      <a:pt x="1668" y="50"/>
                    </a:lnTo>
                    <a:lnTo>
                      <a:pt x="1668" y="50"/>
                    </a:lnTo>
                    <a:lnTo>
                      <a:pt x="1666" y="68"/>
                    </a:lnTo>
                    <a:lnTo>
                      <a:pt x="1664" y="73"/>
                    </a:lnTo>
                    <a:lnTo>
                      <a:pt x="1660" y="81"/>
                    </a:lnTo>
                    <a:lnTo>
                      <a:pt x="1655" y="87"/>
                    </a:lnTo>
                    <a:lnTo>
                      <a:pt x="1649" y="91"/>
                    </a:lnTo>
                    <a:lnTo>
                      <a:pt x="1641" y="93"/>
                    </a:lnTo>
                    <a:lnTo>
                      <a:pt x="1631" y="95"/>
                    </a:lnTo>
                    <a:lnTo>
                      <a:pt x="1622" y="95"/>
                    </a:lnTo>
                    <a:lnTo>
                      <a:pt x="1622" y="13"/>
                    </a:lnTo>
                    <a:lnTo>
                      <a:pt x="1622" y="13"/>
                    </a:lnTo>
                    <a:lnTo>
                      <a:pt x="1633" y="13"/>
                    </a:lnTo>
                    <a:close/>
                    <a:moveTo>
                      <a:pt x="1585" y="160"/>
                    </a:moveTo>
                    <a:lnTo>
                      <a:pt x="1631" y="160"/>
                    </a:lnTo>
                    <a:lnTo>
                      <a:pt x="1631" y="160"/>
                    </a:lnTo>
                    <a:lnTo>
                      <a:pt x="1631" y="160"/>
                    </a:lnTo>
                    <a:lnTo>
                      <a:pt x="1626" y="151"/>
                    </a:lnTo>
                    <a:lnTo>
                      <a:pt x="1624" y="143"/>
                    </a:lnTo>
                    <a:lnTo>
                      <a:pt x="1622" y="133"/>
                    </a:lnTo>
                    <a:lnTo>
                      <a:pt x="1622" y="120"/>
                    </a:lnTo>
                    <a:lnTo>
                      <a:pt x="1622" y="98"/>
                    </a:lnTo>
                    <a:lnTo>
                      <a:pt x="1635" y="98"/>
                    </a:lnTo>
                    <a:lnTo>
                      <a:pt x="1635" y="98"/>
                    </a:lnTo>
                    <a:lnTo>
                      <a:pt x="1651" y="98"/>
                    </a:lnTo>
                    <a:lnTo>
                      <a:pt x="1662" y="95"/>
                    </a:lnTo>
                    <a:lnTo>
                      <a:pt x="1674" y="91"/>
                    </a:lnTo>
                    <a:lnTo>
                      <a:pt x="1684" y="85"/>
                    </a:lnTo>
                    <a:lnTo>
                      <a:pt x="1689" y="77"/>
                    </a:lnTo>
                    <a:lnTo>
                      <a:pt x="1695" y="69"/>
                    </a:lnTo>
                    <a:lnTo>
                      <a:pt x="1697" y="60"/>
                    </a:lnTo>
                    <a:lnTo>
                      <a:pt x="1699" y="50"/>
                    </a:lnTo>
                    <a:lnTo>
                      <a:pt x="1699" y="50"/>
                    </a:lnTo>
                    <a:lnTo>
                      <a:pt x="1697" y="42"/>
                    </a:lnTo>
                    <a:lnTo>
                      <a:pt x="1695" y="35"/>
                    </a:lnTo>
                    <a:lnTo>
                      <a:pt x="1691" y="27"/>
                    </a:lnTo>
                    <a:lnTo>
                      <a:pt x="1686" y="21"/>
                    </a:lnTo>
                    <a:lnTo>
                      <a:pt x="1678" y="15"/>
                    </a:lnTo>
                    <a:lnTo>
                      <a:pt x="1668" y="11"/>
                    </a:lnTo>
                    <a:lnTo>
                      <a:pt x="1655" y="9"/>
                    </a:lnTo>
                    <a:lnTo>
                      <a:pt x="1639" y="9"/>
                    </a:lnTo>
                    <a:lnTo>
                      <a:pt x="1585" y="9"/>
                    </a:lnTo>
                    <a:lnTo>
                      <a:pt x="1585" y="9"/>
                    </a:lnTo>
                    <a:lnTo>
                      <a:pt x="1585" y="9"/>
                    </a:lnTo>
                    <a:lnTo>
                      <a:pt x="1589" y="19"/>
                    </a:lnTo>
                    <a:lnTo>
                      <a:pt x="1591" y="27"/>
                    </a:lnTo>
                    <a:lnTo>
                      <a:pt x="1593" y="37"/>
                    </a:lnTo>
                    <a:lnTo>
                      <a:pt x="1593" y="50"/>
                    </a:lnTo>
                    <a:lnTo>
                      <a:pt x="1593" y="120"/>
                    </a:lnTo>
                    <a:lnTo>
                      <a:pt x="1593" y="120"/>
                    </a:lnTo>
                    <a:lnTo>
                      <a:pt x="1593" y="133"/>
                    </a:lnTo>
                    <a:lnTo>
                      <a:pt x="1591" y="143"/>
                    </a:lnTo>
                    <a:lnTo>
                      <a:pt x="1589" y="151"/>
                    </a:lnTo>
                    <a:lnTo>
                      <a:pt x="1585" y="160"/>
                    </a:lnTo>
                    <a:lnTo>
                      <a:pt x="1585" y="160"/>
                    </a:lnTo>
                    <a:lnTo>
                      <a:pt x="1585" y="160"/>
                    </a:lnTo>
                    <a:close/>
                    <a:moveTo>
                      <a:pt x="1490" y="189"/>
                    </a:moveTo>
                    <a:lnTo>
                      <a:pt x="1490" y="189"/>
                    </a:lnTo>
                    <a:lnTo>
                      <a:pt x="1504" y="184"/>
                    </a:lnTo>
                    <a:lnTo>
                      <a:pt x="1515" y="174"/>
                    </a:lnTo>
                    <a:lnTo>
                      <a:pt x="1523" y="162"/>
                    </a:lnTo>
                    <a:lnTo>
                      <a:pt x="1525" y="155"/>
                    </a:lnTo>
                    <a:lnTo>
                      <a:pt x="1525" y="149"/>
                    </a:lnTo>
                    <a:lnTo>
                      <a:pt x="1525" y="149"/>
                    </a:lnTo>
                    <a:lnTo>
                      <a:pt x="1525" y="143"/>
                    </a:lnTo>
                    <a:lnTo>
                      <a:pt x="1523" y="137"/>
                    </a:lnTo>
                    <a:lnTo>
                      <a:pt x="1519" y="133"/>
                    </a:lnTo>
                    <a:lnTo>
                      <a:pt x="1513" y="129"/>
                    </a:lnTo>
                    <a:lnTo>
                      <a:pt x="1492" y="145"/>
                    </a:lnTo>
                    <a:lnTo>
                      <a:pt x="1492" y="147"/>
                    </a:lnTo>
                    <a:lnTo>
                      <a:pt x="1492" y="147"/>
                    </a:lnTo>
                    <a:lnTo>
                      <a:pt x="1500" y="157"/>
                    </a:lnTo>
                    <a:lnTo>
                      <a:pt x="1502" y="160"/>
                    </a:lnTo>
                    <a:lnTo>
                      <a:pt x="1504" y="164"/>
                    </a:lnTo>
                    <a:lnTo>
                      <a:pt x="1504" y="164"/>
                    </a:lnTo>
                    <a:lnTo>
                      <a:pt x="1502" y="170"/>
                    </a:lnTo>
                    <a:lnTo>
                      <a:pt x="1500" y="178"/>
                    </a:lnTo>
                    <a:lnTo>
                      <a:pt x="1496" y="184"/>
                    </a:lnTo>
                    <a:lnTo>
                      <a:pt x="1490" y="189"/>
                    </a:lnTo>
                    <a:lnTo>
                      <a:pt x="1490" y="189"/>
                    </a:lnTo>
                    <a:lnTo>
                      <a:pt x="1490" y="189"/>
                    </a:lnTo>
                    <a:close/>
                    <a:moveTo>
                      <a:pt x="1411" y="160"/>
                    </a:moveTo>
                    <a:lnTo>
                      <a:pt x="1411" y="160"/>
                    </a:lnTo>
                    <a:lnTo>
                      <a:pt x="1407" y="145"/>
                    </a:lnTo>
                    <a:lnTo>
                      <a:pt x="1407" y="122"/>
                    </a:lnTo>
                    <a:lnTo>
                      <a:pt x="1407" y="83"/>
                    </a:lnTo>
                    <a:lnTo>
                      <a:pt x="1407" y="83"/>
                    </a:lnTo>
                    <a:lnTo>
                      <a:pt x="1411" y="77"/>
                    </a:lnTo>
                    <a:lnTo>
                      <a:pt x="1415" y="75"/>
                    </a:lnTo>
                    <a:lnTo>
                      <a:pt x="1420" y="73"/>
                    </a:lnTo>
                    <a:lnTo>
                      <a:pt x="1428" y="71"/>
                    </a:lnTo>
                    <a:lnTo>
                      <a:pt x="1428" y="71"/>
                    </a:lnTo>
                    <a:lnTo>
                      <a:pt x="1434" y="73"/>
                    </a:lnTo>
                    <a:lnTo>
                      <a:pt x="1440" y="77"/>
                    </a:lnTo>
                    <a:lnTo>
                      <a:pt x="1444" y="83"/>
                    </a:lnTo>
                    <a:lnTo>
                      <a:pt x="1444" y="91"/>
                    </a:lnTo>
                    <a:lnTo>
                      <a:pt x="1444" y="124"/>
                    </a:lnTo>
                    <a:lnTo>
                      <a:pt x="1444" y="124"/>
                    </a:lnTo>
                    <a:lnTo>
                      <a:pt x="1444" y="145"/>
                    </a:lnTo>
                    <a:lnTo>
                      <a:pt x="1440" y="160"/>
                    </a:lnTo>
                    <a:lnTo>
                      <a:pt x="1440" y="160"/>
                    </a:lnTo>
                    <a:lnTo>
                      <a:pt x="1477" y="160"/>
                    </a:lnTo>
                    <a:lnTo>
                      <a:pt x="1477" y="160"/>
                    </a:lnTo>
                    <a:lnTo>
                      <a:pt x="1477" y="160"/>
                    </a:lnTo>
                    <a:lnTo>
                      <a:pt x="1471" y="145"/>
                    </a:lnTo>
                    <a:lnTo>
                      <a:pt x="1471" y="122"/>
                    </a:lnTo>
                    <a:lnTo>
                      <a:pt x="1471" y="87"/>
                    </a:lnTo>
                    <a:lnTo>
                      <a:pt x="1471" y="87"/>
                    </a:lnTo>
                    <a:lnTo>
                      <a:pt x="1469" y="75"/>
                    </a:lnTo>
                    <a:lnTo>
                      <a:pt x="1467" y="69"/>
                    </a:lnTo>
                    <a:lnTo>
                      <a:pt x="1463" y="66"/>
                    </a:lnTo>
                    <a:lnTo>
                      <a:pt x="1459" y="62"/>
                    </a:lnTo>
                    <a:lnTo>
                      <a:pt x="1453" y="60"/>
                    </a:lnTo>
                    <a:lnTo>
                      <a:pt x="1440" y="58"/>
                    </a:lnTo>
                    <a:lnTo>
                      <a:pt x="1440" y="58"/>
                    </a:lnTo>
                    <a:lnTo>
                      <a:pt x="1430" y="60"/>
                    </a:lnTo>
                    <a:lnTo>
                      <a:pt x="1420" y="64"/>
                    </a:lnTo>
                    <a:lnTo>
                      <a:pt x="1413" y="69"/>
                    </a:lnTo>
                    <a:lnTo>
                      <a:pt x="1407" y="77"/>
                    </a:lnTo>
                    <a:lnTo>
                      <a:pt x="1405" y="77"/>
                    </a:lnTo>
                    <a:lnTo>
                      <a:pt x="1405" y="56"/>
                    </a:lnTo>
                    <a:lnTo>
                      <a:pt x="1370" y="68"/>
                    </a:lnTo>
                    <a:lnTo>
                      <a:pt x="1370" y="69"/>
                    </a:lnTo>
                    <a:lnTo>
                      <a:pt x="1370" y="69"/>
                    </a:lnTo>
                    <a:lnTo>
                      <a:pt x="1374" y="75"/>
                    </a:lnTo>
                    <a:lnTo>
                      <a:pt x="1378" y="81"/>
                    </a:lnTo>
                    <a:lnTo>
                      <a:pt x="1380" y="89"/>
                    </a:lnTo>
                    <a:lnTo>
                      <a:pt x="1380" y="98"/>
                    </a:lnTo>
                    <a:lnTo>
                      <a:pt x="1380" y="122"/>
                    </a:lnTo>
                    <a:lnTo>
                      <a:pt x="1380" y="122"/>
                    </a:lnTo>
                    <a:lnTo>
                      <a:pt x="1378" y="145"/>
                    </a:lnTo>
                    <a:lnTo>
                      <a:pt x="1376" y="160"/>
                    </a:lnTo>
                    <a:lnTo>
                      <a:pt x="1376" y="160"/>
                    </a:lnTo>
                    <a:lnTo>
                      <a:pt x="1411" y="160"/>
                    </a:lnTo>
                    <a:lnTo>
                      <a:pt x="1411" y="160"/>
                    </a:lnTo>
                    <a:lnTo>
                      <a:pt x="1411" y="160"/>
                    </a:lnTo>
                    <a:close/>
                    <a:moveTo>
                      <a:pt x="1360" y="133"/>
                    </a:moveTo>
                    <a:lnTo>
                      <a:pt x="1358" y="131"/>
                    </a:lnTo>
                    <a:lnTo>
                      <a:pt x="1358" y="131"/>
                    </a:lnTo>
                    <a:lnTo>
                      <a:pt x="1353" y="137"/>
                    </a:lnTo>
                    <a:lnTo>
                      <a:pt x="1347" y="141"/>
                    </a:lnTo>
                    <a:lnTo>
                      <a:pt x="1339" y="143"/>
                    </a:lnTo>
                    <a:lnTo>
                      <a:pt x="1329" y="143"/>
                    </a:lnTo>
                    <a:lnTo>
                      <a:pt x="1329" y="143"/>
                    </a:lnTo>
                    <a:lnTo>
                      <a:pt x="1324" y="143"/>
                    </a:lnTo>
                    <a:lnTo>
                      <a:pt x="1316" y="141"/>
                    </a:lnTo>
                    <a:lnTo>
                      <a:pt x="1310" y="139"/>
                    </a:lnTo>
                    <a:lnTo>
                      <a:pt x="1304" y="133"/>
                    </a:lnTo>
                    <a:lnTo>
                      <a:pt x="1300" y="128"/>
                    </a:lnTo>
                    <a:lnTo>
                      <a:pt x="1298" y="120"/>
                    </a:lnTo>
                    <a:lnTo>
                      <a:pt x="1297" y="112"/>
                    </a:lnTo>
                    <a:lnTo>
                      <a:pt x="1295" y="100"/>
                    </a:lnTo>
                    <a:lnTo>
                      <a:pt x="1295" y="100"/>
                    </a:lnTo>
                    <a:lnTo>
                      <a:pt x="1360" y="100"/>
                    </a:lnTo>
                    <a:lnTo>
                      <a:pt x="1360" y="100"/>
                    </a:lnTo>
                    <a:lnTo>
                      <a:pt x="1358" y="93"/>
                    </a:lnTo>
                    <a:lnTo>
                      <a:pt x="1357" y="85"/>
                    </a:lnTo>
                    <a:lnTo>
                      <a:pt x="1355" y="77"/>
                    </a:lnTo>
                    <a:lnTo>
                      <a:pt x="1349" y="71"/>
                    </a:lnTo>
                    <a:lnTo>
                      <a:pt x="1343" y="66"/>
                    </a:lnTo>
                    <a:lnTo>
                      <a:pt x="1335" y="62"/>
                    </a:lnTo>
                    <a:lnTo>
                      <a:pt x="1328" y="60"/>
                    </a:lnTo>
                    <a:lnTo>
                      <a:pt x="1318" y="58"/>
                    </a:lnTo>
                    <a:lnTo>
                      <a:pt x="1318" y="58"/>
                    </a:lnTo>
                    <a:lnTo>
                      <a:pt x="1308" y="60"/>
                    </a:lnTo>
                    <a:lnTo>
                      <a:pt x="1298" y="62"/>
                    </a:lnTo>
                    <a:lnTo>
                      <a:pt x="1291" y="68"/>
                    </a:lnTo>
                    <a:lnTo>
                      <a:pt x="1283" y="73"/>
                    </a:lnTo>
                    <a:lnTo>
                      <a:pt x="1277" y="81"/>
                    </a:lnTo>
                    <a:lnTo>
                      <a:pt x="1273" y="91"/>
                    </a:lnTo>
                    <a:lnTo>
                      <a:pt x="1269" y="100"/>
                    </a:lnTo>
                    <a:lnTo>
                      <a:pt x="1267" y="112"/>
                    </a:lnTo>
                    <a:lnTo>
                      <a:pt x="1267" y="112"/>
                    </a:lnTo>
                    <a:lnTo>
                      <a:pt x="1269" y="124"/>
                    </a:lnTo>
                    <a:lnTo>
                      <a:pt x="1271" y="133"/>
                    </a:lnTo>
                    <a:lnTo>
                      <a:pt x="1275" y="141"/>
                    </a:lnTo>
                    <a:lnTo>
                      <a:pt x="1281" y="149"/>
                    </a:lnTo>
                    <a:lnTo>
                      <a:pt x="1289" y="157"/>
                    </a:lnTo>
                    <a:lnTo>
                      <a:pt x="1297" y="160"/>
                    </a:lnTo>
                    <a:lnTo>
                      <a:pt x="1306" y="162"/>
                    </a:lnTo>
                    <a:lnTo>
                      <a:pt x="1316" y="164"/>
                    </a:lnTo>
                    <a:lnTo>
                      <a:pt x="1316" y="164"/>
                    </a:lnTo>
                    <a:lnTo>
                      <a:pt x="1326" y="164"/>
                    </a:lnTo>
                    <a:lnTo>
                      <a:pt x="1331" y="162"/>
                    </a:lnTo>
                    <a:lnTo>
                      <a:pt x="1339" y="159"/>
                    </a:lnTo>
                    <a:lnTo>
                      <a:pt x="1345" y="155"/>
                    </a:lnTo>
                    <a:lnTo>
                      <a:pt x="1355" y="145"/>
                    </a:lnTo>
                    <a:lnTo>
                      <a:pt x="1360" y="133"/>
                    </a:lnTo>
                    <a:close/>
                    <a:moveTo>
                      <a:pt x="1316" y="62"/>
                    </a:moveTo>
                    <a:lnTo>
                      <a:pt x="1316" y="62"/>
                    </a:lnTo>
                    <a:lnTo>
                      <a:pt x="1324" y="64"/>
                    </a:lnTo>
                    <a:lnTo>
                      <a:pt x="1329" y="69"/>
                    </a:lnTo>
                    <a:lnTo>
                      <a:pt x="1331" y="77"/>
                    </a:lnTo>
                    <a:lnTo>
                      <a:pt x="1333" y="91"/>
                    </a:lnTo>
                    <a:lnTo>
                      <a:pt x="1333" y="95"/>
                    </a:lnTo>
                    <a:lnTo>
                      <a:pt x="1295" y="97"/>
                    </a:lnTo>
                    <a:lnTo>
                      <a:pt x="1295" y="97"/>
                    </a:lnTo>
                    <a:lnTo>
                      <a:pt x="1297" y="83"/>
                    </a:lnTo>
                    <a:lnTo>
                      <a:pt x="1300" y="71"/>
                    </a:lnTo>
                    <a:lnTo>
                      <a:pt x="1308" y="64"/>
                    </a:lnTo>
                    <a:lnTo>
                      <a:pt x="1312" y="62"/>
                    </a:lnTo>
                    <a:lnTo>
                      <a:pt x="1316" y="62"/>
                    </a:lnTo>
                    <a:close/>
                    <a:moveTo>
                      <a:pt x="1217" y="162"/>
                    </a:moveTo>
                    <a:lnTo>
                      <a:pt x="1223" y="162"/>
                    </a:lnTo>
                    <a:lnTo>
                      <a:pt x="1252" y="89"/>
                    </a:lnTo>
                    <a:lnTo>
                      <a:pt x="1252" y="89"/>
                    </a:lnTo>
                    <a:lnTo>
                      <a:pt x="1260" y="73"/>
                    </a:lnTo>
                    <a:lnTo>
                      <a:pt x="1269" y="62"/>
                    </a:lnTo>
                    <a:lnTo>
                      <a:pt x="1269" y="62"/>
                    </a:lnTo>
                    <a:lnTo>
                      <a:pt x="1244" y="62"/>
                    </a:lnTo>
                    <a:lnTo>
                      <a:pt x="1244" y="62"/>
                    </a:lnTo>
                    <a:lnTo>
                      <a:pt x="1244" y="62"/>
                    </a:lnTo>
                    <a:lnTo>
                      <a:pt x="1246" y="66"/>
                    </a:lnTo>
                    <a:lnTo>
                      <a:pt x="1248" y="73"/>
                    </a:lnTo>
                    <a:lnTo>
                      <a:pt x="1248" y="81"/>
                    </a:lnTo>
                    <a:lnTo>
                      <a:pt x="1246" y="93"/>
                    </a:lnTo>
                    <a:lnTo>
                      <a:pt x="1231" y="129"/>
                    </a:lnTo>
                    <a:lnTo>
                      <a:pt x="1215" y="89"/>
                    </a:lnTo>
                    <a:lnTo>
                      <a:pt x="1215" y="89"/>
                    </a:lnTo>
                    <a:lnTo>
                      <a:pt x="1213" y="79"/>
                    </a:lnTo>
                    <a:lnTo>
                      <a:pt x="1213" y="71"/>
                    </a:lnTo>
                    <a:lnTo>
                      <a:pt x="1213" y="66"/>
                    </a:lnTo>
                    <a:lnTo>
                      <a:pt x="1215" y="62"/>
                    </a:lnTo>
                    <a:lnTo>
                      <a:pt x="1215" y="62"/>
                    </a:lnTo>
                    <a:lnTo>
                      <a:pt x="1173" y="62"/>
                    </a:lnTo>
                    <a:lnTo>
                      <a:pt x="1173" y="62"/>
                    </a:lnTo>
                    <a:lnTo>
                      <a:pt x="1173" y="62"/>
                    </a:lnTo>
                    <a:lnTo>
                      <a:pt x="1180" y="71"/>
                    </a:lnTo>
                    <a:lnTo>
                      <a:pt x="1188" y="89"/>
                    </a:lnTo>
                    <a:lnTo>
                      <a:pt x="1217" y="162"/>
                    </a:lnTo>
                    <a:lnTo>
                      <a:pt x="1217" y="162"/>
                    </a:lnTo>
                    <a:close/>
                    <a:moveTo>
                      <a:pt x="1128" y="160"/>
                    </a:moveTo>
                    <a:lnTo>
                      <a:pt x="1165" y="160"/>
                    </a:lnTo>
                    <a:lnTo>
                      <a:pt x="1165" y="160"/>
                    </a:lnTo>
                    <a:lnTo>
                      <a:pt x="1165" y="160"/>
                    </a:lnTo>
                    <a:lnTo>
                      <a:pt x="1161" y="145"/>
                    </a:lnTo>
                    <a:lnTo>
                      <a:pt x="1161" y="122"/>
                    </a:lnTo>
                    <a:lnTo>
                      <a:pt x="1161" y="56"/>
                    </a:lnTo>
                    <a:lnTo>
                      <a:pt x="1124" y="68"/>
                    </a:lnTo>
                    <a:lnTo>
                      <a:pt x="1124" y="69"/>
                    </a:lnTo>
                    <a:lnTo>
                      <a:pt x="1124" y="69"/>
                    </a:lnTo>
                    <a:lnTo>
                      <a:pt x="1128" y="75"/>
                    </a:lnTo>
                    <a:lnTo>
                      <a:pt x="1132" y="81"/>
                    </a:lnTo>
                    <a:lnTo>
                      <a:pt x="1134" y="89"/>
                    </a:lnTo>
                    <a:lnTo>
                      <a:pt x="1134" y="98"/>
                    </a:lnTo>
                    <a:lnTo>
                      <a:pt x="1134" y="122"/>
                    </a:lnTo>
                    <a:lnTo>
                      <a:pt x="1134" y="122"/>
                    </a:lnTo>
                    <a:lnTo>
                      <a:pt x="1132" y="145"/>
                    </a:lnTo>
                    <a:lnTo>
                      <a:pt x="1128" y="160"/>
                    </a:lnTo>
                    <a:lnTo>
                      <a:pt x="1128" y="160"/>
                    </a:lnTo>
                    <a:lnTo>
                      <a:pt x="1128" y="160"/>
                    </a:lnTo>
                    <a:close/>
                    <a:moveTo>
                      <a:pt x="1161" y="25"/>
                    </a:moveTo>
                    <a:lnTo>
                      <a:pt x="1161" y="25"/>
                    </a:lnTo>
                    <a:lnTo>
                      <a:pt x="1159" y="19"/>
                    </a:lnTo>
                    <a:lnTo>
                      <a:pt x="1155" y="13"/>
                    </a:lnTo>
                    <a:lnTo>
                      <a:pt x="1151" y="11"/>
                    </a:lnTo>
                    <a:lnTo>
                      <a:pt x="1146" y="9"/>
                    </a:lnTo>
                    <a:lnTo>
                      <a:pt x="1146" y="9"/>
                    </a:lnTo>
                    <a:lnTo>
                      <a:pt x="1140" y="11"/>
                    </a:lnTo>
                    <a:lnTo>
                      <a:pt x="1134" y="13"/>
                    </a:lnTo>
                    <a:lnTo>
                      <a:pt x="1132" y="19"/>
                    </a:lnTo>
                    <a:lnTo>
                      <a:pt x="1130" y="25"/>
                    </a:lnTo>
                    <a:lnTo>
                      <a:pt x="1130" y="25"/>
                    </a:lnTo>
                    <a:lnTo>
                      <a:pt x="1132" y="31"/>
                    </a:lnTo>
                    <a:lnTo>
                      <a:pt x="1134" y="35"/>
                    </a:lnTo>
                    <a:lnTo>
                      <a:pt x="1140" y="38"/>
                    </a:lnTo>
                    <a:lnTo>
                      <a:pt x="1146" y="40"/>
                    </a:lnTo>
                    <a:lnTo>
                      <a:pt x="1146" y="40"/>
                    </a:lnTo>
                    <a:lnTo>
                      <a:pt x="1151" y="38"/>
                    </a:lnTo>
                    <a:lnTo>
                      <a:pt x="1155" y="35"/>
                    </a:lnTo>
                    <a:lnTo>
                      <a:pt x="1159" y="31"/>
                    </a:lnTo>
                    <a:lnTo>
                      <a:pt x="1161" y="25"/>
                    </a:lnTo>
                    <a:close/>
                    <a:moveTo>
                      <a:pt x="1084" y="160"/>
                    </a:moveTo>
                    <a:lnTo>
                      <a:pt x="1084" y="160"/>
                    </a:lnTo>
                    <a:lnTo>
                      <a:pt x="1084" y="160"/>
                    </a:lnTo>
                    <a:lnTo>
                      <a:pt x="1080" y="145"/>
                    </a:lnTo>
                    <a:lnTo>
                      <a:pt x="1080" y="122"/>
                    </a:lnTo>
                    <a:lnTo>
                      <a:pt x="1080" y="87"/>
                    </a:lnTo>
                    <a:lnTo>
                      <a:pt x="1080" y="87"/>
                    </a:lnTo>
                    <a:lnTo>
                      <a:pt x="1086" y="81"/>
                    </a:lnTo>
                    <a:lnTo>
                      <a:pt x="1091" y="79"/>
                    </a:lnTo>
                    <a:lnTo>
                      <a:pt x="1091" y="79"/>
                    </a:lnTo>
                    <a:lnTo>
                      <a:pt x="1101" y="81"/>
                    </a:lnTo>
                    <a:lnTo>
                      <a:pt x="1107" y="85"/>
                    </a:lnTo>
                    <a:lnTo>
                      <a:pt x="1111" y="87"/>
                    </a:lnTo>
                    <a:lnTo>
                      <a:pt x="1113" y="87"/>
                    </a:lnTo>
                    <a:lnTo>
                      <a:pt x="1115" y="58"/>
                    </a:lnTo>
                    <a:lnTo>
                      <a:pt x="1115" y="58"/>
                    </a:lnTo>
                    <a:lnTo>
                      <a:pt x="1109" y="58"/>
                    </a:lnTo>
                    <a:lnTo>
                      <a:pt x="1103" y="60"/>
                    </a:lnTo>
                    <a:lnTo>
                      <a:pt x="1093" y="66"/>
                    </a:lnTo>
                    <a:lnTo>
                      <a:pt x="1078" y="83"/>
                    </a:lnTo>
                    <a:lnTo>
                      <a:pt x="1078" y="83"/>
                    </a:lnTo>
                    <a:lnTo>
                      <a:pt x="1078" y="56"/>
                    </a:lnTo>
                    <a:lnTo>
                      <a:pt x="1043" y="68"/>
                    </a:lnTo>
                    <a:lnTo>
                      <a:pt x="1043" y="69"/>
                    </a:lnTo>
                    <a:lnTo>
                      <a:pt x="1043" y="69"/>
                    </a:lnTo>
                    <a:lnTo>
                      <a:pt x="1047" y="75"/>
                    </a:lnTo>
                    <a:lnTo>
                      <a:pt x="1051" y="81"/>
                    </a:lnTo>
                    <a:lnTo>
                      <a:pt x="1053" y="89"/>
                    </a:lnTo>
                    <a:lnTo>
                      <a:pt x="1053" y="98"/>
                    </a:lnTo>
                    <a:lnTo>
                      <a:pt x="1053" y="122"/>
                    </a:lnTo>
                    <a:lnTo>
                      <a:pt x="1053" y="122"/>
                    </a:lnTo>
                    <a:lnTo>
                      <a:pt x="1051" y="145"/>
                    </a:lnTo>
                    <a:lnTo>
                      <a:pt x="1049" y="160"/>
                    </a:lnTo>
                    <a:lnTo>
                      <a:pt x="1049" y="160"/>
                    </a:lnTo>
                    <a:lnTo>
                      <a:pt x="1084" y="160"/>
                    </a:lnTo>
                    <a:lnTo>
                      <a:pt x="1084" y="160"/>
                    </a:lnTo>
                    <a:close/>
                    <a:moveTo>
                      <a:pt x="942" y="13"/>
                    </a:moveTo>
                    <a:lnTo>
                      <a:pt x="942" y="13"/>
                    </a:lnTo>
                    <a:lnTo>
                      <a:pt x="956" y="13"/>
                    </a:lnTo>
                    <a:lnTo>
                      <a:pt x="967" y="17"/>
                    </a:lnTo>
                    <a:lnTo>
                      <a:pt x="977" y="23"/>
                    </a:lnTo>
                    <a:lnTo>
                      <a:pt x="985" y="31"/>
                    </a:lnTo>
                    <a:lnTo>
                      <a:pt x="991" y="42"/>
                    </a:lnTo>
                    <a:lnTo>
                      <a:pt x="995" y="54"/>
                    </a:lnTo>
                    <a:lnTo>
                      <a:pt x="996" y="69"/>
                    </a:lnTo>
                    <a:lnTo>
                      <a:pt x="998" y="87"/>
                    </a:lnTo>
                    <a:lnTo>
                      <a:pt x="998" y="87"/>
                    </a:lnTo>
                    <a:lnTo>
                      <a:pt x="996" y="102"/>
                    </a:lnTo>
                    <a:lnTo>
                      <a:pt x="995" y="118"/>
                    </a:lnTo>
                    <a:lnTo>
                      <a:pt x="991" y="129"/>
                    </a:lnTo>
                    <a:lnTo>
                      <a:pt x="987" y="139"/>
                    </a:lnTo>
                    <a:lnTo>
                      <a:pt x="979" y="147"/>
                    </a:lnTo>
                    <a:lnTo>
                      <a:pt x="969" y="153"/>
                    </a:lnTo>
                    <a:lnTo>
                      <a:pt x="958" y="155"/>
                    </a:lnTo>
                    <a:lnTo>
                      <a:pt x="942" y="157"/>
                    </a:lnTo>
                    <a:lnTo>
                      <a:pt x="923" y="157"/>
                    </a:lnTo>
                    <a:lnTo>
                      <a:pt x="923" y="13"/>
                    </a:lnTo>
                    <a:lnTo>
                      <a:pt x="923" y="13"/>
                    </a:lnTo>
                    <a:lnTo>
                      <a:pt x="942" y="13"/>
                    </a:lnTo>
                    <a:close/>
                    <a:moveTo>
                      <a:pt x="884" y="160"/>
                    </a:moveTo>
                    <a:lnTo>
                      <a:pt x="944" y="160"/>
                    </a:lnTo>
                    <a:lnTo>
                      <a:pt x="944" y="160"/>
                    </a:lnTo>
                    <a:lnTo>
                      <a:pt x="964" y="160"/>
                    </a:lnTo>
                    <a:lnTo>
                      <a:pt x="981" y="157"/>
                    </a:lnTo>
                    <a:lnTo>
                      <a:pt x="995" y="151"/>
                    </a:lnTo>
                    <a:lnTo>
                      <a:pt x="1008" y="141"/>
                    </a:lnTo>
                    <a:lnTo>
                      <a:pt x="1018" y="129"/>
                    </a:lnTo>
                    <a:lnTo>
                      <a:pt x="1026" y="118"/>
                    </a:lnTo>
                    <a:lnTo>
                      <a:pt x="1029" y="102"/>
                    </a:lnTo>
                    <a:lnTo>
                      <a:pt x="1031" y="85"/>
                    </a:lnTo>
                    <a:lnTo>
                      <a:pt x="1031" y="85"/>
                    </a:lnTo>
                    <a:lnTo>
                      <a:pt x="1029" y="68"/>
                    </a:lnTo>
                    <a:lnTo>
                      <a:pt x="1024" y="52"/>
                    </a:lnTo>
                    <a:lnTo>
                      <a:pt x="1018" y="38"/>
                    </a:lnTo>
                    <a:lnTo>
                      <a:pt x="1008" y="29"/>
                    </a:lnTo>
                    <a:lnTo>
                      <a:pt x="995" y="19"/>
                    </a:lnTo>
                    <a:lnTo>
                      <a:pt x="979" y="13"/>
                    </a:lnTo>
                    <a:lnTo>
                      <a:pt x="964" y="9"/>
                    </a:lnTo>
                    <a:lnTo>
                      <a:pt x="944" y="8"/>
                    </a:lnTo>
                    <a:lnTo>
                      <a:pt x="944" y="8"/>
                    </a:lnTo>
                    <a:lnTo>
                      <a:pt x="884" y="9"/>
                    </a:lnTo>
                    <a:lnTo>
                      <a:pt x="884" y="9"/>
                    </a:lnTo>
                    <a:lnTo>
                      <a:pt x="884" y="9"/>
                    </a:lnTo>
                    <a:lnTo>
                      <a:pt x="888" y="17"/>
                    </a:lnTo>
                    <a:lnTo>
                      <a:pt x="892" y="25"/>
                    </a:lnTo>
                    <a:lnTo>
                      <a:pt x="892" y="35"/>
                    </a:lnTo>
                    <a:lnTo>
                      <a:pt x="894" y="46"/>
                    </a:lnTo>
                    <a:lnTo>
                      <a:pt x="894" y="126"/>
                    </a:lnTo>
                    <a:lnTo>
                      <a:pt x="894" y="126"/>
                    </a:lnTo>
                    <a:lnTo>
                      <a:pt x="892" y="135"/>
                    </a:lnTo>
                    <a:lnTo>
                      <a:pt x="892" y="145"/>
                    </a:lnTo>
                    <a:lnTo>
                      <a:pt x="888" y="153"/>
                    </a:lnTo>
                    <a:lnTo>
                      <a:pt x="884" y="160"/>
                    </a:lnTo>
                    <a:lnTo>
                      <a:pt x="884" y="160"/>
                    </a:lnTo>
                    <a:lnTo>
                      <a:pt x="884" y="160"/>
                    </a:lnTo>
                    <a:close/>
                    <a:moveTo>
                      <a:pt x="764" y="160"/>
                    </a:moveTo>
                    <a:lnTo>
                      <a:pt x="764" y="160"/>
                    </a:lnTo>
                    <a:lnTo>
                      <a:pt x="760" y="145"/>
                    </a:lnTo>
                    <a:lnTo>
                      <a:pt x="758" y="122"/>
                    </a:lnTo>
                    <a:lnTo>
                      <a:pt x="758" y="83"/>
                    </a:lnTo>
                    <a:lnTo>
                      <a:pt x="758" y="83"/>
                    </a:lnTo>
                    <a:lnTo>
                      <a:pt x="762" y="77"/>
                    </a:lnTo>
                    <a:lnTo>
                      <a:pt x="768" y="75"/>
                    </a:lnTo>
                    <a:lnTo>
                      <a:pt x="774" y="73"/>
                    </a:lnTo>
                    <a:lnTo>
                      <a:pt x="780" y="71"/>
                    </a:lnTo>
                    <a:lnTo>
                      <a:pt x="780" y="71"/>
                    </a:lnTo>
                    <a:lnTo>
                      <a:pt x="787" y="73"/>
                    </a:lnTo>
                    <a:lnTo>
                      <a:pt x="793" y="77"/>
                    </a:lnTo>
                    <a:lnTo>
                      <a:pt x="795" y="83"/>
                    </a:lnTo>
                    <a:lnTo>
                      <a:pt x="797" y="91"/>
                    </a:lnTo>
                    <a:lnTo>
                      <a:pt x="797" y="124"/>
                    </a:lnTo>
                    <a:lnTo>
                      <a:pt x="797" y="124"/>
                    </a:lnTo>
                    <a:lnTo>
                      <a:pt x="795" y="145"/>
                    </a:lnTo>
                    <a:lnTo>
                      <a:pt x="791" y="160"/>
                    </a:lnTo>
                    <a:lnTo>
                      <a:pt x="791" y="160"/>
                    </a:lnTo>
                    <a:lnTo>
                      <a:pt x="828" y="160"/>
                    </a:lnTo>
                    <a:lnTo>
                      <a:pt x="828" y="160"/>
                    </a:lnTo>
                    <a:lnTo>
                      <a:pt x="828" y="160"/>
                    </a:lnTo>
                    <a:lnTo>
                      <a:pt x="824" y="145"/>
                    </a:lnTo>
                    <a:lnTo>
                      <a:pt x="822" y="122"/>
                    </a:lnTo>
                    <a:lnTo>
                      <a:pt x="822" y="87"/>
                    </a:lnTo>
                    <a:lnTo>
                      <a:pt x="822" y="87"/>
                    </a:lnTo>
                    <a:lnTo>
                      <a:pt x="820" y="75"/>
                    </a:lnTo>
                    <a:lnTo>
                      <a:pt x="818" y="69"/>
                    </a:lnTo>
                    <a:lnTo>
                      <a:pt x="815" y="66"/>
                    </a:lnTo>
                    <a:lnTo>
                      <a:pt x="811" y="62"/>
                    </a:lnTo>
                    <a:lnTo>
                      <a:pt x="805" y="60"/>
                    </a:lnTo>
                    <a:lnTo>
                      <a:pt x="793" y="58"/>
                    </a:lnTo>
                    <a:lnTo>
                      <a:pt x="793" y="58"/>
                    </a:lnTo>
                    <a:lnTo>
                      <a:pt x="782" y="60"/>
                    </a:lnTo>
                    <a:lnTo>
                      <a:pt x="772" y="64"/>
                    </a:lnTo>
                    <a:lnTo>
                      <a:pt x="764" y="69"/>
                    </a:lnTo>
                    <a:lnTo>
                      <a:pt x="758" y="77"/>
                    </a:lnTo>
                    <a:lnTo>
                      <a:pt x="758" y="77"/>
                    </a:lnTo>
                    <a:lnTo>
                      <a:pt x="758" y="56"/>
                    </a:lnTo>
                    <a:lnTo>
                      <a:pt x="722" y="68"/>
                    </a:lnTo>
                    <a:lnTo>
                      <a:pt x="722" y="69"/>
                    </a:lnTo>
                    <a:lnTo>
                      <a:pt x="722" y="69"/>
                    </a:lnTo>
                    <a:lnTo>
                      <a:pt x="727" y="75"/>
                    </a:lnTo>
                    <a:lnTo>
                      <a:pt x="729" y="81"/>
                    </a:lnTo>
                    <a:lnTo>
                      <a:pt x="731" y="89"/>
                    </a:lnTo>
                    <a:lnTo>
                      <a:pt x="733" y="98"/>
                    </a:lnTo>
                    <a:lnTo>
                      <a:pt x="733" y="122"/>
                    </a:lnTo>
                    <a:lnTo>
                      <a:pt x="733" y="122"/>
                    </a:lnTo>
                    <a:lnTo>
                      <a:pt x="731" y="145"/>
                    </a:lnTo>
                    <a:lnTo>
                      <a:pt x="727" y="160"/>
                    </a:lnTo>
                    <a:lnTo>
                      <a:pt x="727" y="160"/>
                    </a:lnTo>
                    <a:lnTo>
                      <a:pt x="764" y="160"/>
                    </a:lnTo>
                    <a:lnTo>
                      <a:pt x="764" y="160"/>
                    </a:lnTo>
                    <a:lnTo>
                      <a:pt x="764" y="160"/>
                    </a:lnTo>
                    <a:close/>
                    <a:moveTo>
                      <a:pt x="693" y="164"/>
                    </a:moveTo>
                    <a:lnTo>
                      <a:pt x="693" y="164"/>
                    </a:lnTo>
                    <a:lnTo>
                      <a:pt x="702" y="162"/>
                    </a:lnTo>
                    <a:lnTo>
                      <a:pt x="710" y="159"/>
                    </a:lnTo>
                    <a:lnTo>
                      <a:pt x="714" y="153"/>
                    </a:lnTo>
                    <a:lnTo>
                      <a:pt x="718" y="147"/>
                    </a:lnTo>
                    <a:lnTo>
                      <a:pt x="718" y="147"/>
                    </a:lnTo>
                    <a:lnTo>
                      <a:pt x="718" y="147"/>
                    </a:lnTo>
                    <a:lnTo>
                      <a:pt x="712" y="149"/>
                    </a:lnTo>
                    <a:lnTo>
                      <a:pt x="708" y="149"/>
                    </a:lnTo>
                    <a:lnTo>
                      <a:pt x="708" y="149"/>
                    </a:lnTo>
                    <a:lnTo>
                      <a:pt x="704" y="149"/>
                    </a:lnTo>
                    <a:lnTo>
                      <a:pt x="700" y="147"/>
                    </a:lnTo>
                    <a:lnTo>
                      <a:pt x="700" y="143"/>
                    </a:lnTo>
                    <a:lnTo>
                      <a:pt x="698" y="141"/>
                    </a:lnTo>
                    <a:lnTo>
                      <a:pt x="698" y="83"/>
                    </a:lnTo>
                    <a:lnTo>
                      <a:pt x="698" y="83"/>
                    </a:lnTo>
                    <a:lnTo>
                      <a:pt x="698" y="73"/>
                    </a:lnTo>
                    <a:lnTo>
                      <a:pt x="693" y="66"/>
                    </a:lnTo>
                    <a:lnTo>
                      <a:pt x="689" y="62"/>
                    </a:lnTo>
                    <a:lnTo>
                      <a:pt x="683" y="60"/>
                    </a:lnTo>
                    <a:lnTo>
                      <a:pt x="677" y="58"/>
                    </a:lnTo>
                    <a:lnTo>
                      <a:pt x="669" y="58"/>
                    </a:lnTo>
                    <a:lnTo>
                      <a:pt x="669" y="58"/>
                    </a:lnTo>
                    <a:lnTo>
                      <a:pt x="656" y="60"/>
                    </a:lnTo>
                    <a:lnTo>
                      <a:pt x="642" y="64"/>
                    </a:lnTo>
                    <a:lnTo>
                      <a:pt x="633" y="71"/>
                    </a:lnTo>
                    <a:lnTo>
                      <a:pt x="625" y="79"/>
                    </a:lnTo>
                    <a:lnTo>
                      <a:pt x="627" y="81"/>
                    </a:lnTo>
                    <a:lnTo>
                      <a:pt x="627" y="81"/>
                    </a:lnTo>
                    <a:lnTo>
                      <a:pt x="633" y="77"/>
                    </a:lnTo>
                    <a:lnTo>
                      <a:pt x="640" y="75"/>
                    </a:lnTo>
                    <a:lnTo>
                      <a:pt x="654" y="73"/>
                    </a:lnTo>
                    <a:lnTo>
                      <a:pt x="654" y="73"/>
                    </a:lnTo>
                    <a:lnTo>
                      <a:pt x="662" y="75"/>
                    </a:lnTo>
                    <a:lnTo>
                      <a:pt x="669" y="77"/>
                    </a:lnTo>
                    <a:lnTo>
                      <a:pt x="671" y="83"/>
                    </a:lnTo>
                    <a:lnTo>
                      <a:pt x="673" y="91"/>
                    </a:lnTo>
                    <a:lnTo>
                      <a:pt x="673" y="110"/>
                    </a:lnTo>
                    <a:lnTo>
                      <a:pt x="673" y="110"/>
                    </a:lnTo>
                    <a:lnTo>
                      <a:pt x="656" y="114"/>
                    </a:lnTo>
                    <a:lnTo>
                      <a:pt x="638" y="122"/>
                    </a:lnTo>
                    <a:lnTo>
                      <a:pt x="631" y="126"/>
                    </a:lnTo>
                    <a:lnTo>
                      <a:pt x="625" y="131"/>
                    </a:lnTo>
                    <a:lnTo>
                      <a:pt x="623" y="137"/>
                    </a:lnTo>
                    <a:lnTo>
                      <a:pt x="621" y="145"/>
                    </a:lnTo>
                    <a:lnTo>
                      <a:pt x="621" y="145"/>
                    </a:lnTo>
                    <a:lnTo>
                      <a:pt x="623" y="155"/>
                    </a:lnTo>
                    <a:lnTo>
                      <a:pt x="627" y="160"/>
                    </a:lnTo>
                    <a:lnTo>
                      <a:pt x="634" y="162"/>
                    </a:lnTo>
                    <a:lnTo>
                      <a:pt x="644" y="164"/>
                    </a:lnTo>
                    <a:lnTo>
                      <a:pt x="644" y="164"/>
                    </a:lnTo>
                    <a:lnTo>
                      <a:pt x="652" y="162"/>
                    </a:lnTo>
                    <a:lnTo>
                      <a:pt x="662" y="160"/>
                    </a:lnTo>
                    <a:lnTo>
                      <a:pt x="667" y="155"/>
                    </a:lnTo>
                    <a:lnTo>
                      <a:pt x="673" y="149"/>
                    </a:lnTo>
                    <a:lnTo>
                      <a:pt x="673" y="149"/>
                    </a:lnTo>
                    <a:lnTo>
                      <a:pt x="675" y="155"/>
                    </a:lnTo>
                    <a:lnTo>
                      <a:pt x="679" y="160"/>
                    </a:lnTo>
                    <a:lnTo>
                      <a:pt x="685" y="162"/>
                    </a:lnTo>
                    <a:lnTo>
                      <a:pt x="693" y="164"/>
                    </a:lnTo>
                    <a:close/>
                    <a:moveTo>
                      <a:pt x="660" y="151"/>
                    </a:moveTo>
                    <a:lnTo>
                      <a:pt x="660" y="151"/>
                    </a:lnTo>
                    <a:lnTo>
                      <a:pt x="654" y="149"/>
                    </a:lnTo>
                    <a:lnTo>
                      <a:pt x="648" y="147"/>
                    </a:lnTo>
                    <a:lnTo>
                      <a:pt x="646" y="143"/>
                    </a:lnTo>
                    <a:lnTo>
                      <a:pt x="644" y="137"/>
                    </a:lnTo>
                    <a:lnTo>
                      <a:pt x="644" y="137"/>
                    </a:lnTo>
                    <a:lnTo>
                      <a:pt x="646" y="128"/>
                    </a:lnTo>
                    <a:lnTo>
                      <a:pt x="652" y="122"/>
                    </a:lnTo>
                    <a:lnTo>
                      <a:pt x="662" y="116"/>
                    </a:lnTo>
                    <a:lnTo>
                      <a:pt x="673" y="114"/>
                    </a:lnTo>
                    <a:lnTo>
                      <a:pt x="673" y="145"/>
                    </a:lnTo>
                    <a:lnTo>
                      <a:pt x="673" y="145"/>
                    </a:lnTo>
                    <a:lnTo>
                      <a:pt x="667" y="149"/>
                    </a:lnTo>
                    <a:lnTo>
                      <a:pt x="660" y="151"/>
                    </a:lnTo>
                    <a:close/>
                    <a:moveTo>
                      <a:pt x="573" y="160"/>
                    </a:moveTo>
                    <a:lnTo>
                      <a:pt x="609" y="160"/>
                    </a:lnTo>
                    <a:lnTo>
                      <a:pt x="609" y="160"/>
                    </a:lnTo>
                    <a:lnTo>
                      <a:pt x="609" y="160"/>
                    </a:lnTo>
                    <a:lnTo>
                      <a:pt x="605" y="145"/>
                    </a:lnTo>
                    <a:lnTo>
                      <a:pt x="604" y="122"/>
                    </a:lnTo>
                    <a:lnTo>
                      <a:pt x="604" y="56"/>
                    </a:lnTo>
                    <a:lnTo>
                      <a:pt x="569" y="68"/>
                    </a:lnTo>
                    <a:lnTo>
                      <a:pt x="569" y="69"/>
                    </a:lnTo>
                    <a:lnTo>
                      <a:pt x="569" y="69"/>
                    </a:lnTo>
                    <a:lnTo>
                      <a:pt x="573" y="75"/>
                    </a:lnTo>
                    <a:lnTo>
                      <a:pt x="574" y="81"/>
                    </a:lnTo>
                    <a:lnTo>
                      <a:pt x="576" y="89"/>
                    </a:lnTo>
                    <a:lnTo>
                      <a:pt x="578" y="98"/>
                    </a:lnTo>
                    <a:lnTo>
                      <a:pt x="578" y="122"/>
                    </a:lnTo>
                    <a:lnTo>
                      <a:pt x="578" y="122"/>
                    </a:lnTo>
                    <a:lnTo>
                      <a:pt x="576" y="145"/>
                    </a:lnTo>
                    <a:lnTo>
                      <a:pt x="573" y="160"/>
                    </a:lnTo>
                    <a:lnTo>
                      <a:pt x="573" y="160"/>
                    </a:lnTo>
                    <a:lnTo>
                      <a:pt x="573" y="160"/>
                    </a:lnTo>
                    <a:close/>
                    <a:moveTo>
                      <a:pt x="604" y="25"/>
                    </a:moveTo>
                    <a:lnTo>
                      <a:pt x="604" y="25"/>
                    </a:lnTo>
                    <a:lnTo>
                      <a:pt x="604" y="19"/>
                    </a:lnTo>
                    <a:lnTo>
                      <a:pt x="600" y="13"/>
                    </a:lnTo>
                    <a:lnTo>
                      <a:pt x="596" y="11"/>
                    </a:lnTo>
                    <a:lnTo>
                      <a:pt x="590" y="9"/>
                    </a:lnTo>
                    <a:lnTo>
                      <a:pt x="590" y="9"/>
                    </a:lnTo>
                    <a:lnTo>
                      <a:pt x="584" y="11"/>
                    </a:lnTo>
                    <a:lnTo>
                      <a:pt x="578" y="13"/>
                    </a:lnTo>
                    <a:lnTo>
                      <a:pt x="574" y="19"/>
                    </a:lnTo>
                    <a:lnTo>
                      <a:pt x="574" y="25"/>
                    </a:lnTo>
                    <a:lnTo>
                      <a:pt x="574" y="25"/>
                    </a:lnTo>
                    <a:lnTo>
                      <a:pt x="574" y="31"/>
                    </a:lnTo>
                    <a:lnTo>
                      <a:pt x="578" y="35"/>
                    </a:lnTo>
                    <a:lnTo>
                      <a:pt x="584" y="38"/>
                    </a:lnTo>
                    <a:lnTo>
                      <a:pt x="590" y="40"/>
                    </a:lnTo>
                    <a:lnTo>
                      <a:pt x="590" y="40"/>
                    </a:lnTo>
                    <a:lnTo>
                      <a:pt x="596" y="38"/>
                    </a:lnTo>
                    <a:lnTo>
                      <a:pt x="600" y="35"/>
                    </a:lnTo>
                    <a:lnTo>
                      <a:pt x="604" y="31"/>
                    </a:lnTo>
                    <a:lnTo>
                      <a:pt x="604" y="25"/>
                    </a:lnTo>
                    <a:close/>
                    <a:moveTo>
                      <a:pt x="557" y="135"/>
                    </a:moveTo>
                    <a:lnTo>
                      <a:pt x="557" y="135"/>
                    </a:lnTo>
                    <a:lnTo>
                      <a:pt x="551" y="139"/>
                    </a:lnTo>
                    <a:lnTo>
                      <a:pt x="545" y="141"/>
                    </a:lnTo>
                    <a:lnTo>
                      <a:pt x="538" y="143"/>
                    </a:lnTo>
                    <a:lnTo>
                      <a:pt x="530" y="143"/>
                    </a:lnTo>
                    <a:lnTo>
                      <a:pt x="530" y="143"/>
                    </a:lnTo>
                    <a:lnTo>
                      <a:pt x="524" y="143"/>
                    </a:lnTo>
                    <a:lnTo>
                      <a:pt x="516" y="141"/>
                    </a:lnTo>
                    <a:lnTo>
                      <a:pt x="511" y="139"/>
                    </a:lnTo>
                    <a:lnTo>
                      <a:pt x="505" y="133"/>
                    </a:lnTo>
                    <a:lnTo>
                      <a:pt x="501" y="128"/>
                    </a:lnTo>
                    <a:lnTo>
                      <a:pt x="499" y="120"/>
                    </a:lnTo>
                    <a:lnTo>
                      <a:pt x="497" y="112"/>
                    </a:lnTo>
                    <a:lnTo>
                      <a:pt x="495" y="102"/>
                    </a:lnTo>
                    <a:lnTo>
                      <a:pt x="495" y="102"/>
                    </a:lnTo>
                    <a:lnTo>
                      <a:pt x="497" y="85"/>
                    </a:lnTo>
                    <a:lnTo>
                      <a:pt x="503" y="73"/>
                    </a:lnTo>
                    <a:lnTo>
                      <a:pt x="507" y="68"/>
                    </a:lnTo>
                    <a:lnTo>
                      <a:pt x="511" y="66"/>
                    </a:lnTo>
                    <a:lnTo>
                      <a:pt x="516" y="62"/>
                    </a:lnTo>
                    <a:lnTo>
                      <a:pt x="520" y="62"/>
                    </a:lnTo>
                    <a:lnTo>
                      <a:pt x="520" y="62"/>
                    </a:lnTo>
                    <a:lnTo>
                      <a:pt x="530" y="64"/>
                    </a:lnTo>
                    <a:lnTo>
                      <a:pt x="538" y="71"/>
                    </a:lnTo>
                    <a:lnTo>
                      <a:pt x="545" y="79"/>
                    </a:lnTo>
                    <a:lnTo>
                      <a:pt x="553" y="89"/>
                    </a:lnTo>
                    <a:lnTo>
                      <a:pt x="555" y="89"/>
                    </a:lnTo>
                    <a:lnTo>
                      <a:pt x="551" y="64"/>
                    </a:lnTo>
                    <a:lnTo>
                      <a:pt x="551" y="64"/>
                    </a:lnTo>
                    <a:lnTo>
                      <a:pt x="542" y="60"/>
                    </a:lnTo>
                    <a:lnTo>
                      <a:pt x="524" y="58"/>
                    </a:lnTo>
                    <a:lnTo>
                      <a:pt x="524" y="58"/>
                    </a:lnTo>
                    <a:lnTo>
                      <a:pt x="513" y="60"/>
                    </a:lnTo>
                    <a:lnTo>
                      <a:pt x="503" y="62"/>
                    </a:lnTo>
                    <a:lnTo>
                      <a:pt x="493" y="68"/>
                    </a:lnTo>
                    <a:lnTo>
                      <a:pt x="485" y="73"/>
                    </a:lnTo>
                    <a:lnTo>
                      <a:pt x="478" y="81"/>
                    </a:lnTo>
                    <a:lnTo>
                      <a:pt x="474" y="91"/>
                    </a:lnTo>
                    <a:lnTo>
                      <a:pt x="470" y="102"/>
                    </a:lnTo>
                    <a:lnTo>
                      <a:pt x="470" y="114"/>
                    </a:lnTo>
                    <a:lnTo>
                      <a:pt x="470" y="114"/>
                    </a:lnTo>
                    <a:lnTo>
                      <a:pt x="470" y="124"/>
                    </a:lnTo>
                    <a:lnTo>
                      <a:pt x="472" y="133"/>
                    </a:lnTo>
                    <a:lnTo>
                      <a:pt x="476" y="143"/>
                    </a:lnTo>
                    <a:lnTo>
                      <a:pt x="482" y="151"/>
                    </a:lnTo>
                    <a:lnTo>
                      <a:pt x="489" y="157"/>
                    </a:lnTo>
                    <a:lnTo>
                      <a:pt x="497" y="160"/>
                    </a:lnTo>
                    <a:lnTo>
                      <a:pt x="507" y="164"/>
                    </a:lnTo>
                    <a:lnTo>
                      <a:pt x="516" y="164"/>
                    </a:lnTo>
                    <a:lnTo>
                      <a:pt x="516" y="164"/>
                    </a:lnTo>
                    <a:lnTo>
                      <a:pt x="532" y="162"/>
                    </a:lnTo>
                    <a:lnTo>
                      <a:pt x="544" y="157"/>
                    </a:lnTo>
                    <a:lnTo>
                      <a:pt x="551" y="147"/>
                    </a:lnTo>
                    <a:lnTo>
                      <a:pt x="557" y="135"/>
                    </a:lnTo>
                    <a:lnTo>
                      <a:pt x="557" y="135"/>
                    </a:lnTo>
                    <a:lnTo>
                      <a:pt x="557" y="135"/>
                    </a:lnTo>
                    <a:close/>
                    <a:moveTo>
                      <a:pt x="420" y="160"/>
                    </a:moveTo>
                    <a:lnTo>
                      <a:pt x="454" y="160"/>
                    </a:lnTo>
                    <a:lnTo>
                      <a:pt x="454" y="160"/>
                    </a:lnTo>
                    <a:lnTo>
                      <a:pt x="454" y="160"/>
                    </a:lnTo>
                    <a:lnTo>
                      <a:pt x="451" y="145"/>
                    </a:lnTo>
                    <a:lnTo>
                      <a:pt x="451" y="122"/>
                    </a:lnTo>
                    <a:lnTo>
                      <a:pt x="451" y="56"/>
                    </a:lnTo>
                    <a:lnTo>
                      <a:pt x="414" y="68"/>
                    </a:lnTo>
                    <a:lnTo>
                      <a:pt x="414" y="69"/>
                    </a:lnTo>
                    <a:lnTo>
                      <a:pt x="414" y="69"/>
                    </a:lnTo>
                    <a:lnTo>
                      <a:pt x="418" y="75"/>
                    </a:lnTo>
                    <a:lnTo>
                      <a:pt x="422" y="81"/>
                    </a:lnTo>
                    <a:lnTo>
                      <a:pt x="424" y="89"/>
                    </a:lnTo>
                    <a:lnTo>
                      <a:pt x="424" y="98"/>
                    </a:lnTo>
                    <a:lnTo>
                      <a:pt x="424" y="122"/>
                    </a:lnTo>
                    <a:lnTo>
                      <a:pt x="424" y="122"/>
                    </a:lnTo>
                    <a:lnTo>
                      <a:pt x="424" y="145"/>
                    </a:lnTo>
                    <a:lnTo>
                      <a:pt x="420" y="160"/>
                    </a:lnTo>
                    <a:lnTo>
                      <a:pt x="420" y="160"/>
                    </a:lnTo>
                    <a:lnTo>
                      <a:pt x="420" y="160"/>
                    </a:lnTo>
                    <a:close/>
                    <a:moveTo>
                      <a:pt x="451" y="25"/>
                    </a:moveTo>
                    <a:lnTo>
                      <a:pt x="451" y="25"/>
                    </a:lnTo>
                    <a:lnTo>
                      <a:pt x="449" y="19"/>
                    </a:lnTo>
                    <a:lnTo>
                      <a:pt x="447" y="13"/>
                    </a:lnTo>
                    <a:lnTo>
                      <a:pt x="441" y="11"/>
                    </a:lnTo>
                    <a:lnTo>
                      <a:pt x="435" y="9"/>
                    </a:lnTo>
                    <a:lnTo>
                      <a:pt x="435" y="9"/>
                    </a:lnTo>
                    <a:lnTo>
                      <a:pt x="429" y="11"/>
                    </a:lnTo>
                    <a:lnTo>
                      <a:pt x="425" y="13"/>
                    </a:lnTo>
                    <a:lnTo>
                      <a:pt x="422" y="19"/>
                    </a:lnTo>
                    <a:lnTo>
                      <a:pt x="420" y="25"/>
                    </a:lnTo>
                    <a:lnTo>
                      <a:pt x="420" y="25"/>
                    </a:lnTo>
                    <a:lnTo>
                      <a:pt x="422" y="31"/>
                    </a:lnTo>
                    <a:lnTo>
                      <a:pt x="425" y="35"/>
                    </a:lnTo>
                    <a:lnTo>
                      <a:pt x="429" y="38"/>
                    </a:lnTo>
                    <a:lnTo>
                      <a:pt x="435" y="40"/>
                    </a:lnTo>
                    <a:lnTo>
                      <a:pt x="435" y="40"/>
                    </a:lnTo>
                    <a:lnTo>
                      <a:pt x="441" y="38"/>
                    </a:lnTo>
                    <a:lnTo>
                      <a:pt x="447" y="35"/>
                    </a:lnTo>
                    <a:lnTo>
                      <a:pt x="449" y="31"/>
                    </a:lnTo>
                    <a:lnTo>
                      <a:pt x="451" y="25"/>
                    </a:lnTo>
                    <a:close/>
                    <a:moveTo>
                      <a:pt x="394" y="62"/>
                    </a:moveTo>
                    <a:lnTo>
                      <a:pt x="394" y="62"/>
                    </a:lnTo>
                    <a:lnTo>
                      <a:pt x="383" y="60"/>
                    </a:lnTo>
                    <a:lnTo>
                      <a:pt x="369" y="58"/>
                    </a:lnTo>
                    <a:lnTo>
                      <a:pt x="369" y="58"/>
                    </a:lnTo>
                    <a:lnTo>
                      <a:pt x="354" y="60"/>
                    </a:lnTo>
                    <a:lnTo>
                      <a:pt x="348" y="62"/>
                    </a:lnTo>
                    <a:lnTo>
                      <a:pt x="342" y="64"/>
                    </a:lnTo>
                    <a:lnTo>
                      <a:pt x="336" y="69"/>
                    </a:lnTo>
                    <a:lnTo>
                      <a:pt x="334" y="73"/>
                    </a:lnTo>
                    <a:lnTo>
                      <a:pt x="331" y="81"/>
                    </a:lnTo>
                    <a:lnTo>
                      <a:pt x="331" y="87"/>
                    </a:lnTo>
                    <a:lnTo>
                      <a:pt x="331" y="87"/>
                    </a:lnTo>
                    <a:lnTo>
                      <a:pt x="331" y="95"/>
                    </a:lnTo>
                    <a:lnTo>
                      <a:pt x="333" y="100"/>
                    </a:lnTo>
                    <a:lnTo>
                      <a:pt x="336" y="106"/>
                    </a:lnTo>
                    <a:lnTo>
                      <a:pt x="340" y="110"/>
                    </a:lnTo>
                    <a:lnTo>
                      <a:pt x="350" y="118"/>
                    </a:lnTo>
                    <a:lnTo>
                      <a:pt x="362" y="124"/>
                    </a:lnTo>
                    <a:lnTo>
                      <a:pt x="362" y="124"/>
                    </a:lnTo>
                    <a:lnTo>
                      <a:pt x="371" y="128"/>
                    </a:lnTo>
                    <a:lnTo>
                      <a:pt x="377" y="131"/>
                    </a:lnTo>
                    <a:lnTo>
                      <a:pt x="383" y="137"/>
                    </a:lnTo>
                    <a:lnTo>
                      <a:pt x="385" y="145"/>
                    </a:lnTo>
                    <a:lnTo>
                      <a:pt x="385" y="145"/>
                    </a:lnTo>
                    <a:lnTo>
                      <a:pt x="383" y="151"/>
                    </a:lnTo>
                    <a:lnTo>
                      <a:pt x="381" y="155"/>
                    </a:lnTo>
                    <a:lnTo>
                      <a:pt x="375" y="159"/>
                    </a:lnTo>
                    <a:lnTo>
                      <a:pt x="367" y="160"/>
                    </a:lnTo>
                    <a:lnTo>
                      <a:pt x="367" y="160"/>
                    </a:lnTo>
                    <a:lnTo>
                      <a:pt x="358" y="159"/>
                    </a:lnTo>
                    <a:lnTo>
                      <a:pt x="348" y="153"/>
                    </a:lnTo>
                    <a:lnTo>
                      <a:pt x="338" y="143"/>
                    </a:lnTo>
                    <a:lnTo>
                      <a:pt x="331" y="129"/>
                    </a:lnTo>
                    <a:lnTo>
                      <a:pt x="329" y="131"/>
                    </a:lnTo>
                    <a:lnTo>
                      <a:pt x="331" y="159"/>
                    </a:lnTo>
                    <a:lnTo>
                      <a:pt x="331" y="159"/>
                    </a:lnTo>
                    <a:lnTo>
                      <a:pt x="346" y="162"/>
                    </a:lnTo>
                    <a:lnTo>
                      <a:pt x="363" y="164"/>
                    </a:lnTo>
                    <a:lnTo>
                      <a:pt x="363" y="164"/>
                    </a:lnTo>
                    <a:lnTo>
                      <a:pt x="379" y="162"/>
                    </a:lnTo>
                    <a:lnTo>
                      <a:pt x="387" y="160"/>
                    </a:lnTo>
                    <a:lnTo>
                      <a:pt x="393" y="157"/>
                    </a:lnTo>
                    <a:lnTo>
                      <a:pt x="396" y="153"/>
                    </a:lnTo>
                    <a:lnTo>
                      <a:pt x="400" y="147"/>
                    </a:lnTo>
                    <a:lnTo>
                      <a:pt x="402" y="141"/>
                    </a:lnTo>
                    <a:lnTo>
                      <a:pt x="404" y="133"/>
                    </a:lnTo>
                    <a:lnTo>
                      <a:pt x="404" y="133"/>
                    </a:lnTo>
                    <a:lnTo>
                      <a:pt x="404" y="126"/>
                    </a:lnTo>
                    <a:lnTo>
                      <a:pt x="402" y="120"/>
                    </a:lnTo>
                    <a:lnTo>
                      <a:pt x="398" y="114"/>
                    </a:lnTo>
                    <a:lnTo>
                      <a:pt x="394" y="110"/>
                    </a:lnTo>
                    <a:lnTo>
                      <a:pt x="385" y="104"/>
                    </a:lnTo>
                    <a:lnTo>
                      <a:pt x="375" y="98"/>
                    </a:lnTo>
                    <a:lnTo>
                      <a:pt x="375" y="98"/>
                    </a:lnTo>
                    <a:lnTo>
                      <a:pt x="363" y="95"/>
                    </a:lnTo>
                    <a:lnTo>
                      <a:pt x="356" y="89"/>
                    </a:lnTo>
                    <a:lnTo>
                      <a:pt x="350" y="83"/>
                    </a:lnTo>
                    <a:lnTo>
                      <a:pt x="348" y="81"/>
                    </a:lnTo>
                    <a:lnTo>
                      <a:pt x="348" y="75"/>
                    </a:lnTo>
                    <a:lnTo>
                      <a:pt x="348" y="75"/>
                    </a:lnTo>
                    <a:lnTo>
                      <a:pt x="348" y="69"/>
                    </a:lnTo>
                    <a:lnTo>
                      <a:pt x="352" y="66"/>
                    </a:lnTo>
                    <a:lnTo>
                      <a:pt x="358" y="64"/>
                    </a:lnTo>
                    <a:lnTo>
                      <a:pt x="363" y="62"/>
                    </a:lnTo>
                    <a:lnTo>
                      <a:pt x="363" y="62"/>
                    </a:lnTo>
                    <a:lnTo>
                      <a:pt x="371" y="64"/>
                    </a:lnTo>
                    <a:lnTo>
                      <a:pt x="379" y="68"/>
                    </a:lnTo>
                    <a:lnTo>
                      <a:pt x="387" y="75"/>
                    </a:lnTo>
                    <a:lnTo>
                      <a:pt x="396" y="87"/>
                    </a:lnTo>
                    <a:lnTo>
                      <a:pt x="398" y="87"/>
                    </a:lnTo>
                    <a:lnTo>
                      <a:pt x="394" y="62"/>
                    </a:lnTo>
                    <a:lnTo>
                      <a:pt x="394" y="62"/>
                    </a:lnTo>
                    <a:close/>
                    <a:moveTo>
                      <a:pt x="236" y="209"/>
                    </a:moveTo>
                    <a:lnTo>
                      <a:pt x="236" y="209"/>
                    </a:lnTo>
                    <a:lnTo>
                      <a:pt x="247" y="205"/>
                    </a:lnTo>
                    <a:lnTo>
                      <a:pt x="257" y="197"/>
                    </a:lnTo>
                    <a:lnTo>
                      <a:pt x="269" y="186"/>
                    </a:lnTo>
                    <a:lnTo>
                      <a:pt x="278" y="166"/>
                    </a:lnTo>
                    <a:lnTo>
                      <a:pt x="307" y="89"/>
                    </a:lnTo>
                    <a:lnTo>
                      <a:pt x="307" y="89"/>
                    </a:lnTo>
                    <a:lnTo>
                      <a:pt x="317" y="73"/>
                    </a:lnTo>
                    <a:lnTo>
                      <a:pt x="325" y="62"/>
                    </a:lnTo>
                    <a:lnTo>
                      <a:pt x="325" y="62"/>
                    </a:lnTo>
                    <a:lnTo>
                      <a:pt x="300" y="62"/>
                    </a:lnTo>
                    <a:lnTo>
                      <a:pt x="300" y="62"/>
                    </a:lnTo>
                    <a:lnTo>
                      <a:pt x="300" y="62"/>
                    </a:lnTo>
                    <a:lnTo>
                      <a:pt x="303" y="66"/>
                    </a:lnTo>
                    <a:lnTo>
                      <a:pt x="305" y="73"/>
                    </a:lnTo>
                    <a:lnTo>
                      <a:pt x="305" y="81"/>
                    </a:lnTo>
                    <a:lnTo>
                      <a:pt x="303" y="91"/>
                    </a:lnTo>
                    <a:lnTo>
                      <a:pt x="288" y="131"/>
                    </a:lnTo>
                    <a:lnTo>
                      <a:pt x="273" y="91"/>
                    </a:lnTo>
                    <a:lnTo>
                      <a:pt x="273" y="91"/>
                    </a:lnTo>
                    <a:lnTo>
                      <a:pt x="269" y="81"/>
                    </a:lnTo>
                    <a:lnTo>
                      <a:pt x="269" y="73"/>
                    </a:lnTo>
                    <a:lnTo>
                      <a:pt x="269" y="66"/>
                    </a:lnTo>
                    <a:lnTo>
                      <a:pt x="271" y="62"/>
                    </a:lnTo>
                    <a:lnTo>
                      <a:pt x="271" y="62"/>
                    </a:lnTo>
                    <a:lnTo>
                      <a:pt x="230" y="62"/>
                    </a:lnTo>
                    <a:lnTo>
                      <a:pt x="230" y="62"/>
                    </a:lnTo>
                    <a:lnTo>
                      <a:pt x="230" y="62"/>
                    </a:lnTo>
                    <a:lnTo>
                      <a:pt x="236" y="71"/>
                    </a:lnTo>
                    <a:lnTo>
                      <a:pt x="243" y="89"/>
                    </a:lnTo>
                    <a:lnTo>
                      <a:pt x="273" y="166"/>
                    </a:lnTo>
                    <a:lnTo>
                      <a:pt x="273" y="166"/>
                    </a:lnTo>
                    <a:lnTo>
                      <a:pt x="271" y="172"/>
                    </a:lnTo>
                    <a:lnTo>
                      <a:pt x="265" y="178"/>
                    </a:lnTo>
                    <a:lnTo>
                      <a:pt x="261" y="180"/>
                    </a:lnTo>
                    <a:lnTo>
                      <a:pt x="255" y="182"/>
                    </a:lnTo>
                    <a:lnTo>
                      <a:pt x="245" y="184"/>
                    </a:lnTo>
                    <a:lnTo>
                      <a:pt x="236" y="186"/>
                    </a:lnTo>
                    <a:lnTo>
                      <a:pt x="236" y="209"/>
                    </a:lnTo>
                    <a:lnTo>
                      <a:pt x="236" y="209"/>
                    </a:lnTo>
                    <a:close/>
                    <a:moveTo>
                      <a:pt x="160" y="160"/>
                    </a:moveTo>
                    <a:lnTo>
                      <a:pt x="160" y="160"/>
                    </a:lnTo>
                    <a:lnTo>
                      <a:pt x="160" y="160"/>
                    </a:lnTo>
                    <a:lnTo>
                      <a:pt x="156" y="145"/>
                    </a:lnTo>
                    <a:lnTo>
                      <a:pt x="156" y="122"/>
                    </a:lnTo>
                    <a:lnTo>
                      <a:pt x="156" y="83"/>
                    </a:lnTo>
                    <a:lnTo>
                      <a:pt x="156" y="83"/>
                    </a:lnTo>
                    <a:lnTo>
                      <a:pt x="166" y="75"/>
                    </a:lnTo>
                    <a:lnTo>
                      <a:pt x="170" y="73"/>
                    </a:lnTo>
                    <a:lnTo>
                      <a:pt x="178" y="71"/>
                    </a:lnTo>
                    <a:lnTo>
                      <a:pt x="178" y="71"/>
                    </a:lnTo>
                    <a:lnTo>
                      <a:pt x="185" y="73"/>
                    </a:lnTo>
                    <a:lnTo>
                      <a:pt x="189" y="77"/>
                    </a:lnTo>
                    <a:lnTo>
                      <a:pt x="193" y="83"/>
                    </a:lnTo>
                    <a:lnTo>
                      <a:pt x="193" y="91"/>
                    </a:lnTo>
                    <a:lnTo>
                      <a:pt x="193" y="124"/>
                    </a:lnTo>
                    <a:lnTo>
                      <a:pt x="193" y="124"/>
                    </a:lnTo>
                    <a:lnTo>
                      <a:pt x="193" y="145"/>
                    </a:lnTo>
                    <a:lnTo>
                      <a:pt x="189" y="160"/>
                    </a:lnTo>
                    <a:lnTo>
                      <a:pt x="189" y="160"/>
                    </a:lnTo>
                    <a:lnTo>
                      <a:pt x="224" y="160"/>
                    </a:lnTo>
                    <a:lnTo>
                      <a:pt x="224" y="160"/>
                    </a:lnTo>
                    <a:lnTo>
                      <a:pt x="224" y="160"/>
                    </a:lnTo>
                    <a:lnTo>
                      <a:pt x="220" y="145"/>
                    </a:lnTo>
                    <a:lnTo>
                      <a:pt x="220" y="122"/>
                    </a:lnTo>
                    <a:lnTo>
                      <a:pt x="220" y="87"/>
                    </a:lnTo>
                    <a:lnTo>
                      <a:pt x="220" y="87"/>
                    </a:lnTo>
                    <a:lnTo>
                      <a:pt x="218" y="75"/>
                    </a:lnTo>
                    <a:lnTo>
                      <a:pt x="216" y="69"/>
                    </a:lnTo>
                    <a:lnTo>
                      <a:pt x="213" y="66"/>
                    </a:lnTo>
                    <a:lnTo>
                      <a:pt x="209" y="62"/>
                    </a:lnTo>
                    <a:lnTo>
                      <a:pt x="203" y="60"/>
                    </a:lnTo>
                    <a:lnTo>
                      <a:pt x="189" y="58"/>
                    </a:lnTo>
                    <a:lnTo>
                      <a:pt x="189" y="58"/>
                    </a:lnTo>
                    <a:lnTo>
                      <a:pt x="180" y="60"/>
                    </a:lnTo>
                    <a:lnTo>
                      <a:pt x="170" y="64"/>
                    </a:lnTo>
                    <a:lnTo>
                      <a:pt x="162" y="69"/>
                    </a:lnTo>
                    <a:lnTo>
                      <a:pt x="156" y="77"/>
                    </a:lnTo>
                    <a:lnTo>
                      <a:pt x="156" y="0"/>
                    </a:lnTo>
                    <a:lnTo>
                      <a:pt x="120" y="11"/>
                    </a:lnTo>
                    <a:lnTo>
                      <a:pt x="120" y="11"/>
                    </a:lnTo>
                    <a:lnTo>
                      <a:pt x="120" y="11"/>
                    </a:lnTo>
                    <a:lnTo>
                      <a:pt x="123" y="17"/>
                    </a:lnTo>
                    <a:lnTo>
                      <a:pt x="127" y="23"/>
                    </a:lnTo>
                    <a:lnTo>
                      <a:pt x="129" y="31"/>
                    </a:lnTo>
                    <a:lnTo>
                      <a:pt x="129" y="40"/>
                    </a:lnTo>
                    <a:lnTo>
                      <a:pt x="129" y="122"/>
                    </a:lnTo>
                    <a:lnTo>
                      <a:pt x="129" y="122"/>
                    </a:lnTo>
                    <a:lnTo>
                      <a:pt x="127" y="145"/>
                    </a:lnTo>
                    <a:lnTo>
                      <a:pt x="125" y="160"/>
                    </a:lnTo>
                    <a:lnTo>
                      <a:pt x="125" y="160"/>
                    </a:lnTo>
                    <a:lnTo>
                      <a:pt x="160" y="160"/>
                    </a:lnTo>
                    <a:lnTo>
                      <a:pt x="160" y="160"/>
                    </a:lnTo>
                    <a:close/>
                    <a:moveTo>
                      <a:pt x="50" y="13"/>
                    </a:moveTo>
                    <a:lnTo>
                      <a:pt x="50" y="13"/>
                    </a:lnTo>
                    <a:lnTo>
                      <a:pt x="58" y="13"/>
                    </a:lnTo>
                    <a:lnTo>
                      <a:pt x="63" y="15"/>
                    </a:lnTo>
                    <a:lnTo>
                      <a:pt x="69" y="19"/>
                    </a:lnTo>
                    <a:lnTo>
                      <a:pt x="75" y="23"/>
                    </a:lnTo>
                    <a:lnTo>
                      <a:pt x="79" y="27"/>
                    </a:lnTo>
                    <a:lnTo>
                      <a:pt x="83" y="35"/>
                    </a:lnTo>
                    <a:lnTo>
                      <a:pt x="85" y="42"/>
                    </a:lnTo>
                    <a:lnTo>
                      <a:pt x="85" y="50"/>
                    </a:lnTo>
                    <a:lnTo>
                      <a:pt x="85" y="50"/>
                    </a:lnTo>
                    <a:lnTo>
                      <a:pt x="83" y="68"/>
                    </a:lnTo>
                    <a:lnTo>
                      <a:pt x="81" y="73"/>
                    </a:lnTo>
                    <a:lnTo>
                      <a:pt x="77" y="81"/>
                    </a:lnTo>
                    <a:lnTo>
                      <a:pt x="71" y="87"/>
                    </a:lnTo>
                    <a:lnTo>
                      <a:pt x="65" y="91"/>
                    </a:lnTo>
                    <a:lnTo>
                      <a:pt x="58" y="93"/>
                    </a:lnTo>
                    <a:lnTo>
                      <a:pt x="48" y="95"/>
                    </a:lnTo>
                    <a:lnTo>
                      <a:pt x="38" y="95"/>
                    </a:lnTo>
                    <a:lnTo>
                      <a:pt x="38" y="13"/>
                    </a:lnTo>
                    <a:lnTo>
                      <a:pt x="38" y="13"/>
                    </a:lnTo>
                    <a:lnTo>
                      <a:pt x="50" y="13"/>
                    </a:lnTo>
                    <a:close/>
                    <a:moveTo>
                      <a:pt x="0" y="160"/>
                    </a:moveTo>
                    <a:lnTo>
                      <a:pt x="48" y="160"/>
                    </a:lnTo>
                    <a:lnTo>
                      <a:pt x="48" y="160"/>
                    </a:lnTo>
                    <a:lnTo>
                      <a:pt x="48" y="160"/>
                    </a:lnTo>
                    <a:lnTo>
                      <a:pt x="42" y="151"/>
                    </a:lnTo>
                    <a:lnTo>
                      <a:pt x="40" y="143"/>
                    </a:lnTo>
                    <a:lnTo>
                      <a:pt x="38" y="133"/>
                    </a:lnTo>
                    <a:lnTo>
                      <a:pt x="38" y="120"/>
                    </a:lnTo>
                    <a:lnTo>
                      <a:pt x="38" y="98"/>
                    </a:lnTo>
                    <a:lnTo>
                      <a:pt x="52" y="98"/>
                    </a:lnTo>
                    <a:lnTo>
                      <a:pt x="52" y="98"/>
                    </a:lnTo>
                    <a:lnTo>
                      <a:pt x="67" y="98"/>
                    </a:lnTo>
                    <a:lnTo>
                      <a:pt x="79" y="95"/>
                    </a:lnTo>
                    <a:lnTo>
                      <a:pt x="91" y="91"/>
                    </a:lnTo>
                    <a:lnTo>
                      <a:pt x="100" y="85"/>
                    </a:lnTo>
                    <a:lnTo>
                      <a:pt x="106" y="77"/>
                    </a:lnTo>
                    <a:lnTo>
                      <a:pt x="112" y="69"/>
                    </a:lnTo>
                    <a:lnTo>
                      <a:pt x="114" y="60"/>
                    </a:lnTo>
                    <a:lnTo>
                      <a:pt x="116" y="50"/>
                    </a:lnTo>
                    <a:lnTo>
                      <a:pt x="116" y="50"/>
                    </a:lnTo>
                    <a:lnTo>
                      <a:pt x="114" y="42"/>
                    </a:lnTo>
                    <a:lnTo>
                      <a:pt x="112" y="35"/>
                    </a:lnTo>
                    <a:lnTo>
                      <a:pt x="108" y="27"/>
                    </a:lnTo>
                    <a:lnTo>
                      <a:pt x="102" y="21"/>
                    </a:lnTo>
                    <a:lnTo>
                      <a:pt x="94" y="15"/>
                    </a:lnTo>
                    <a:lnTo>
                      <a:pt x="83" y="11"/>
                    </a:lnTo>
                    <a:lnTo>
                      <a:pt x="71" y="9"/>
                    </a:lnTo>
                    <a:lnTo>
                      <a:pt x="56" y="9"/>
                    </a:lnTo>
                    <a:lnTo>
                      <a:pt x="0" y="9"/>
                    </a:lnTo>
                    <a:lnTo>
                      <a:pt x="0" y="9"/>
                    </a:lnTo>
                    <a:lnTo>
                      <a:pt x="0" y="9"/>
                    </a:lnTo>
                    <a:lnTo>
                      <a:pt x="5" y="19"/>
                    </a:lnTo>
                    <a:lnTo>
                      <a:pt x="7" y="27"/>
                    </a:lnTo>
                    <a:lnTo>
                      <a:pt x="9" y="37"/>
                    </a:lnTo>
                    <a:lnTo>
                      <a:pt x="9" y="50"/>
                    </a:lnTo>
                    <a:lnTo>
                      <a:pt x="9" y="120"/>
                    </a:lnTo>
                    <a:lnTo>
                      <a:pt x="9" y="120"/>
                    </a:lnTo>
                    <a:lnTo>
                      <a:pt x="9" y="133"/>
                    </a:lnTo>
                    <a:lnTo>
                      <a:pt x="7" y="143"/>
                    </a:lnTo>
                    <a:lnTo>
                      <a:pt x="5" y="151"/>
                    </a:lnTo>
                    <a:lnTo>
                      <a:pt x="0" y="160"/>
                    </a:lnTo>
                    <a:lnTo>
                      <a:pt x="0" y="160"/>
                    </a:lnTo>
                    <a:lnTo>
                      <a:pt x="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8"/>
            <p:cNvGrpSpPr/>
            <p:nvPr userDrawn="1"/>
          </p:nvGrpSpPr>
          <p:grpSpPr>
            <a:xfrm>
              <a:off x="1085850" y="2179638"/>
              <a:ext cx="2878138" cy="471488"/>
              <a:chOff x="1085850" y="2179638"/>
              <a:chExt cx="2878138" cy="471488"/>
            </a:xfrm>
            <a:solidFill>
              <a:schemeClr val="bg2"/>
            </a:solidFill>
          </p:grpSpPr>
          <p:sp>
            <p:nvSpPr>
              <p:cNvPr id="10" name="Freeform 26"/>
              <p:cNvSpPr>
                <a:spLocks noEditPoints="1"/>
              </p:cNvSpPr>
              <p:nvPr userDrawn="1"/>
            </p:nvSpPr>
            <p:spPr bwMode="auto">
              <a:xfrm>
                <a:off x="2744788" y="2363788"/>
                <a:ext cx="1219200" cy="287338"/>
              </a:xfrm>
              <a:custGeom>
                <a:avLst/>
                <a:gdLst>
                  <a:gd name="T0" fmla="*/ 1515 w 1535"/>
                  <a:gd name="T1" fmla="*/ 303 h 362"/>
                  <a:gd name="T2" fmla="*/ 1430 w 1535"/>
                  <a:gd name="T3" fmla="*/ 280 h 362"/>
                  <a:gd name="T4" fmla="*/ 1453 w 1535"/>
                  <a:gd name="T5" fmla="*/ 350 h 362"/>
                  <a:gd name="T6" fmla="*/ 1254 w 1535"/>
                  <a:gd name="T7" fmla="*/ 300 h 362"/>
                  <a:gd name="T8" fmla="*/ 1262 w 1535"/>
                  <a:gd name="T9" fmla="*/ 259 h 362"/>
                  <a:gd name="T10" fmla="*/ 1304 w 1535"/>
                  <a:gd name="T11" fmla="*/ 294 h 362"/>
                  <a:gd name="T12" fmla="*/ 1289 w 1535"/>
                  <a:gd name="T13" fmla="*/ 354 h 362"/>
                  <a:gd name="T14" fmla="*/ 1387 w 1535"/>
                  <a:gd name="T15" fmla="*/ 216 h 362"/>
                  <a:gd name="T16" fmla="*/ 1331 w 1535"/>
                  <a:gd name="T17" fmla="*/ 112 h 362"/>
                  <a:gd name="T18" fmla="*/ 1209 w 1535"/>
                  <a:gd name="T19" fmla="*/ 125 h 362"/>
                  <a:gd name="T20" fmla="*/ 1275 w 1535"/>
                  <a:gd name="T21" fmla="*/ 164 h 362"/>
                  <a:gd name="T22" fmla="*/ 1312 w 1535"/>
                  <a:gd name="T23" fmla="*/ 183 h 362"/>
                  <a:gd name="T24" fmla="*/ 1196 w 1535"/>
                  <a:gd name="T25" fmla="*/ 240 h 362"/>
                  <a:gd name="T26" fmla="*/ 1188 w 1535"/>
                  <a:gd name="T27" fmla="*/ 331 h 362"/>
                  <a:gd name="T28" fmla="*/ 1250 w 1535"/>
                  <a:gd name="T29" fmla="*/ 362 h 362"/>
                  <a:gd name="T30" fmla="*/ 1136 w 1535"/>
                  <a:gd name="T31" fmla="*/ 286 h 362"/>
                  <a:gd name="T32" fmla="*/ 1080 w 1535"/>
                  <a:gd name="T33" fmla="*/ 302 h 362"/>
                  <a:gd name="T34" fmla="*/ 1037 w 1535"/>
                  <a:gd name="T35" fmla="*/ 234 h 362"/>
                  <a:gd name="T36" fmla="*/ 1070 w 1535"/>
                  <a:gd name="T37" fmla="*/ 168 h 362"/>
                  <a:gd name="T38" fmla="*/ 1161 w 1535"/>
                  <a:gd name="T39" fmla="*/ 131 h 362"/>
                  <a:gd name="T40" fmla="*/ 1064 w 1535"/>
                  <a:gd name="T41" fmla="*/ 108 h 362"/>
                  <a:gd name="T42" fmla="*/ 993 w 1535"/>
                  <a:gd name="T43" fmla="*/ 149 h 362"/>
                  <a:gd name="T44" fmla="*/ 962 w 1535"/>
                  <a:gd name="T45" fmla="*/ 234 h 362"/>
                  <a:gd name="T46" fmla="*/ 983 w 1535"/>
                  <a:gd name="T47" fmla="*/ 311 h 362"/>
                  <a:gd name="T48" fmla="*/ 1035 w 1535"/>
                  <a:gd name="T49" fmla="*/ 354 h 362"/>
                  <a:gd name="T50" fmla="*/ 929 w 1535"/>
                  <a:gd name="T51" fmla="*/ 60 h 362"/>
                  <a:gd name="T52" fmla="*/ 925 w 1535"/>
                  <a:gd name="T53" fmla="*/ 9 h 362"/>
                  <a:gd name="T54" fmla="*/ 876 w 1535"/>
                  <a:gd name="T55" fmla="*/ 1 h 362"/>
                  <a:gd name="T56" fmla="*/ 851 w 1535"/>
                  <a:gd name="T57" fmla="*/ 38 h 362"/>
                  <a:gd name="T58" fmla="*/ 884 w 1535"/>
                  <a:gd name="T59" fmla="*/ 75 h 362"/>
                  <a:gd name="T60" fmla="*/ 857 w 1535"/>
                  <a:gd name="T61" fmla="*/ 112 h 362"/>
                  <a:gd name="T62" fmla="*/ 656 w 1535"/>
                  <a:gd name="T63" fmla="*/ 265 h 362"/>
                  <a:gd name="T64" fmla="*/ 667 w 1535"/>
                  <a:gd name="T65" fmla="*/ 181 h 362"/>
                  <a:gd name="T66" fmla="*/ 718 w 1535"/>
                  <a:gd name="T67" fmla="*/ 168 h 362"/>
                  <a:gd name="T68" fmla="*/ 710 w 1535"/>
                  <a:gd name="T69" fmla="*/ 302 h 362"/>
                  <a:gd name="T70" fmla="*/ 714 w 1535"/>
                  <a:gd name="T71" fmla="*/ 354 h 362"/>
                  <a:gd name="T72" fmla="*/ 737 w 1535"/>
                  <a:gd name="T73" fmla="*/ 94 h 362"/>
                  <a:gd name="T74" fmla="*/ 681 w 1535"/>
                  <a:gd name="T75" fmla="*/ 106 h 362"/>
                  <a:gd name="T76" fmla="*/ 588 w 1535"/>
                  <a:gd name="T77" fmla="*/ 180 h 362"/>
                  <a:gd name="T78" fmla="*/ 586 w 1535"/>
                  <a:gd name="T79" fmla="*/ 288 h 362"/>
                  <a:gd name="T80" fmla="*/ 648 w 1535"/>
                  <a:gd name="T81" fmla="*/ 358 h 362"/>
                  <a:gd name="T82" fmla="*/ 431 w 1535"/>
                  <a:gd name="T83" fmla="*/ 168 h 362"/>
                  <a:gd name="T84" fmla="*/ 487 w 1535"/>
                  <a:gd name="T85" fmla="*/ 174 h 362"/>
                  <a:gd name="T86" fmla="*/ 410 w 1535"/>
                  <a:gd name="T87" fmla="*/ 197 h 362"/>
                  <a:gd name="T88" fmla="*/ 524 w 1535"/>
                  <a:gd name="T89" fmla="*/ 290 h 362"/>
                  <a:gd name="T90" fmla="*/ 449 w 1535"/>
                  <a:gd name="T91" fmla="*/ 303 h 362"/>
                  <a:gd name="T92" fmla="*/ 555 w 1535"/>
                  <a:gd name="T93" fmla="*/ 255 h 362"/>
                  <a:gd name="T94" fmla="*/ 551 w 1535"/>
                  <a:gd name="T95" fmla="*/ 176 h 362"/>
                  <a:gd name="T96" fmla="*/ 489 w 1535"/>
                  <a:gd name="T97" fmla="*/ 110 h 362"/>
                  <a:gd name="T98" fmla="*/ 391 w 1535"/>
                  <a:gd name="T99" fmla="*/ 125 h 362"/>
                  <a:gd name="T100" fmla="*/ 340 w 1535"/>
                  <a:gd name="T101" fmla="*/ 205 h 362"/>
                  <a:gd name="T102" fmla="*/ 348 w 1535"/>
                  <a:gd name="T103" fmla="*/ 288 h 362"/>
                  <a:gd name="T104" fmla="*/ 402 w 1535"/>
                  <a:gd name="T105" fmla="*/ 348 h 362"/>
                  <a:gd name="T106" fmla="*/ 63 w 1535"/>
                  <a:gd name="T107" fmla="*/ 356 h 362"/>
                  <a:gd name="T108" fmla="*/ 58 w 1535"/>
                  <a:gd name="T109" fmla="*/ 154 h 362"/>
                  <a:gd name="T110" fmla="*/ 241 w 1535"/>
                  <a:gd name="T111" fmla="*/ 129 h 362"/>
                  <a:gd name="T112" fmla="*/ 234 w 1535"/>
                  <a:gd name="T113" fmla="*/ 238 h 362"/>
                  <a:gd name="T114" fmla="*/ 160 w 1535"/>
                  <a:gd name="T115" fmla="*/ 207 h 362"/>
                  <a:gd name="T116" fmla="*/ 0 w 1535"/>
                  <a:gd name="T117" fmla="*/ 3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5" h="362">
                    <a:moveTo>
                      <a:pt x="1519" y="360"/>
                    </a:moveTo>
                    <a:lnTo>
                      <a:pt x="1519" y="360"/>
                    </a:lnTo>
                    <a:lnTo>
                      <a:pt x="1535" y="356"/>
                    </a:lnTo>
                    <a:lnTo>
                      <a:pt x="1525" y="302"/>
                    </a:lnTo>
                    <a:lnTo>
                      <a:pt x="1525" y="302"/>
                    </a:lnTo>
                    <a:lnTo>
                      <a:pt x="1521" y="303"/>
                    </a:lnTo>
                    <a:lnTo>
                      <a:pt x="1515" y="303"/>
                    </a:lnTo>
                    <a:lnTo>
                      <a:pt x="1515" y="303"/>
                    </a:lnTo>
                    <a:lnTo>
                      <a:pt x="1511" y="302"/>
                    </a:lnTo>
                    <a:lnTo>
                      <a:pt x="1507" y="300"/>
                    </a:lnTo>
                    <a:lnTo>
                      <a:pt x="1507" y="300"/>
                    </a:lnTo>
                    <a:lnTo>
                      <a:pt x="1504" y="294"/>
                    </a:lnTo>
                    <a:lnTo>
                      <a:pt x="1504" y="284"/>
                    </a:lnTo>
                    <a:lnTo>
                      <a:pt x="1504" y="9"/>
                    </a:lnTo>
                    <a:lnTo>
                      <a:pt x="1430" y="9"/>
                    </a:lnTo>
                    <a:lnTo>
                      <a:pt x="1430" y="280"/>
                    </a:lnTo>
                    <a:lnTo>
                      <a:pt x="1430" y="280"/>
                    </a:lnTo>
                    <a:lnTo>
                      <a:pt x="1432" y="298"/>
                    </a:lnTo>
                    <a:lnTo>
                      <a:pt x="1434" y="313"/>
                    </a:lnTo>
                    <a:lnTo>
                      <a:pt x="1434" y="313"/>
                    </a:lnTo>
                    <a:lnTo>
                      <a:pt x="1438" y="329"/>
                    </a:lnTo>
                    <a:lnTo>
                      <a:pt x="1446" y="340"/>
                    </a:lnTo>
                    <a:lnTo>
                      <a:pt x="1446" y="340"/>
                    </a:lnTo>
                    <a:lnTo>
                      <a:pt x="1453" y="350"/>
                    </a:lnTo>
                    <a:lnTo>
                      <a:pt x="1465" y="356"/>
                    </a:lnTo>
                    <a:lnTo>
                      <a:pt x="1465" y="356"/>
                    </a:lnTo>
                    <a:lnTo>
                      <a:pt x="1480" y="362"/>
                    </a:lnTo>
                    <a:lnTo>
                      <a:pt x="1498" y="362"/>
                    </a:lnTo>
                    <a:lnTo>
                      <a:pt x="1498" y="362"/>
                    </a:lnTo>
                    <a:lnTo>
                      <a:pt x="1519" y="360"/>
                    </a:lnTo>
                    <a:close/>
                    <a:moveTo>
                      <a:pt x="1254" y="300"/>
                    </a:moveTo>
                    <a:lnTo>
                      <a:pt x="1254" y="300"/>
                    </a:lnTo>
                    <a:lnTo>
                      <a:pt x="1250" y="298"/>
                    </a:lnTo>
                    <a:lnTo>
                      <a:pt x="1248" y="294"/>
                    </a:lnTo>
                    <a:lnTo>
                      <a:pt x="1246" y="282"/>
                    </a:lnTo>
                    <a:lnTo>
                      <a:pt x="1246" y="282"/>
                    </a:lnTo>
                    <a:lnTo>
                      <a:pt x="1248" y="276"/>
                    </a:lnTo>
                    <a:lnTo>
                      <a:pt x="1250" y="269"/>
                    </a:lnTo>
                    <a:lnTo>
                      <a:pt x="1254" y="263"/>
                    </a:lnTo>
                    <a:lnTo>
                      <a:pt x="1262" y="259"/>
                    </a:lnTo>
                    <a:lnTo>
                      <a:pt x="1262" y="259"/>
                    </a:lnTo>
                    <a:lnTo>
                      <a:pt x="1269" y="253"/>
                    </a:lnTo>
                    <a:lnTo>
                      <a:pt x="1283" y="249"/>
                    </a:lnTo>
                    <a:lnTo>
                      <a:pt x="1296" y="245"/>
                    </a:lnTo>
                    <a:lnTo>
                      <a:pt x="1314" y="241"/>
                    </a:lnTo>
                    <a:lnTo>
                      <a:pt x="1314" y="286"/>
                    </a:lnTo>
                    <a:lnTo>
                      <a:pt x="1314" y="286"/>
                    </a:lnTo>
                    <a:lnTo>
                      <a:pt x="1304" y="294"/>
                    </a:lnTo>
                    <a:lnTo>
                      <a:pt x="1296" y="300"/>
                    </a:lnTo>
                    <a:lnTo>
                      <a:pt x="1296" y="300"/>
                    </a:lnTo>
                    <a:lnTo>
                      <a:pt x="1287" y="305"/>
                    </a:lnTo>
                    <a:lnTo>
                      <a:pt x="1275" y="305"/>
                    </a:lnTo>
                    <a:lnTo>
                      <a:pt x="1275" y="305"/>
                    </a:lnTo>
                    <a:lnTo>
                      <a:pt x="1264" y="305"/>
                    </a:lnTo>
                    <a:lnTo>
                      <a:pt x="1254" y="300"/>
                    </a:lnTo>
                    <a:close/>
                    <a:moveTo>
                      <a:pt x="1289" y="354"/>
                    </a:moveTo>
                    <a:lnTo>
                      <a:pt x="1289" y="354"/>
                    </a:lnTo>
                    <a:lnTo>
                      <a:pt x="1304" y="344"/>
                    </a:lnTo>
                    <a:lnTo>
                      <a:pt x="1322" y="331"/>
                    </a:lnTo>
                    <a:lnTo>
                      <a:pt x="1324" y="331"/>
                    </a:lnTo>
                    <a:lnTo>
                      <a:pt x="1327" y="356"/>
                    </a:lnTo>
                    <a:lnTo>
                      <a:pt x="1387" y="356"/>
                    </a:lnTo>
                    <a:lnTo>
                      <a:pt x="1387" y="216"/>
                    </a:lnTo>
                    <a:lnTo>
                      <a:pt x="1387" y="216"/>
                    </a:lnTo>
                    <a:lnTo>
                      <a:pt x="1386" y="189"/>
                    </a:lnTo>
                    <a:lnTo>
                      <a:pt x="1382" y="166"/>
                    </a:lnTo>
                    <a:lnTo>
                      <a:pt x="1374" y="149"/>
                    </a:lnTo>
                    <a:lnTo>
                      <a:pt x="1368" y="139"/>
                    </a:lnTo>
                    <a:lnTo>
                      <a:pt x="1362" y="133"/>
                    </a:lnTo>
                    <a:lnTo>
                      <a:pt x="1362" y="133"/>
                    </a:lnTo>
                    <a:lnTo>
                      <a:pt x="1349" y="121"/>
                    </a:lnTo>
                    <a:lnTo>
                      <a:pt x="1331" y="112"/>
                    </a:lnTo>
                    <a:lnTo>
                      <a:pt x="1312" y="108"/>
                    </a:lnTo>
                    <a:lnTo>
                      <a:pt x="1291" y="106"/>
                    </a:lnTo>
                    <a:lnTo>
                      <a:pt x="1291" y="106"/>
                    </a:lnTo>
                    <a:lnTo>
                      <a:pt x="1262" y="108"/>
                    </a:lnTo>
                    <a:lnTo>
                      <a:pt x="1248" y="110"/>
                    </a:lnTo>
                    <a:lnTo>
                      <a:pt x="1235" y="114"/>
                    </a:lnTo>
                    <a:lnTo>
                      <a:pt x="1235" y="114"/>
                    </a:lnTo>
                    <a:lnTo>
                      <a:pt x="1209" y="125"/>
                    </a:lnTo>
                    <a:lnTo>
                      <a:pt x="1186" y="137"/>
                    </a:lnTo>
                    <a:lnTo>
                      <a:pt x="1211" y="185"/>
                    </a:lnTo>
                    <a:lnTo>
                      <a:pt x="1211" y="185"/>
                    </a:lnTo>
                    <a:lnTo>
                      <a:pt x="1229" y="176"/>
                    </a:lnTo>
                    <a:lnTo>
                      <a:pt x="1244" y="170"/>
                    </a:lnTo>
                    <a:lnTo>
                      <a:pt x="1244" y="170"/>
                    </a:lnTo>
                    <a:lnTo>
                      <a:pt x="1260" y="164"/>
                    </a:lnTo>
                    <a:lnTo>
                      <a:pt x="1275" y="164"/>
                    </a:lnTo>
                    <a:lnTo>
                      <a:pt x="1275" y="164"/>
                    </a:lnTo>
                    <a:lnTo>
                      <a:pt x="1285" y="164"/>
                    </a:lnTo>
                    <a:lnTo>
                      <a:pt x="1293" y="166"/>
                    </a:lnTo>
                    <a:lnTo>
                      <a:pt x="1300" y="168"/>
                    </a:lnTo>
                    <a:lnTo>
                      <a:pt x="1304" y="174"/>
                    </a:lnTo>
                    <a:lnTo>
                      <a:pt x="1304" y="174"/>
                    </a:lnTo>
                    <a:lnTo>
                      <a:pt x="1308" y="178"/>
                    </a:lnTo>
                    <a:lnTo>
                      <a:pt x="1312" y="183"/>
                    </a:lnTo>
                    <a:lnTo>
                      <a:pt x="1314" y="199"/>
                    </a:lnTo>
                    <a:lnTo>
                      <a:pt x="1314" y="199"/>
                    </a:lnTo>
                    <a:lnTo>
                      <a:pt x="1281" y="203"/>
                    </a:lnTo>
                    <a:lnTo>
                      <a:pt x="1252" y="211"/>
                    </a:lnTo>
                    <a:lnTo>
                      <a:pt x="1229" y="218"/>
                    </a:lnTo>
                    <a:lnTo>
                      <a:pt x="1209" y="228"/>
                    </a:lnTo>
                    <a:lnTo>
                      <a:pt x="1209" y="228"/>
                    </a:lnTo>
                    <a:lnTo>
                      <a:pt x="1196" y="240"/>
                    </a:lnTo>
                    <a:lnTo>
                      <a:pt x="1184" y="253"/>
                    </a:lnTo>
                    <a:lnTo>
                      <a:pt x="1178" y="271"/>
                    </a:lnTo>
                    <a:lnTo>
                      <a:pt x="1176" y="288"/>
                    </a:lnTo>
                    <a:lnTo>
                      <a:pt x="1176" y="288"/>
                    </a:lnTo>
                    <a:lnTo>
                      <a:pt x="1178" y="303"/>
                    </a:lnTo>
                    <a:lnTo>
                      <a:pt x="1182" y="317"/>
                    </a:lnTo>
                    <a:lnTo>
                      <a:pt x="1182" y="317"/>
                    </a:lnTo>
                    <a:lnTo>
                      <a:pt x="1188" y="331"/>
                    </a:lnTo>
                    <a:lnTo>
                      <a:pt x="1196" y="340"/>
                    </a:lnTo>
                    <a:lnTo>
                      <a:pt x="1196" y="340"/>
                    </a:lnTo>
                    <a:lnTo>
                      <a:pt x="1207" y="350"/>
                    </a:lnTo>
                    <a:lnTo>
                      <a:pt x="1219" y="356"/>
                    </a:lnTo>
                    <a:lnTo>
                      <a:pt x="1219" y="356"/>
                    </a:lnTo>
                    <a:lnTo>
                      <a:pt x="1235" y="362"/>
                    </a:lnTo>
                    <a:lnTo>
                      <a:pt x="1250" y="362"/>
                    </a:lnTo>
                    <a:lnTo>
                      <a:pt x="1250" y="362"/>
                    </a:lnTo>
                    <a:lnTo>
                      <a:pt x="1269" y="360"/>
                    </a:lnTo>
                    <a:lnTo>
                      <a:pt x="1289" y="354"/>
                    </a:lnTo>
                    <a:close/>
                    <a:moveTo>
                      <a:pt x="1124" y="356"/>
                    </a:moveTo>
                    <a:lnTo>
                      <a:pt x="1124" y="356"/>
                    </a:lnTo>
                    <a:lnTo>
                      <a:pt x="1134" y="352"/>
                    </a:lnTo>
                    <a:lnTo>
                      <a:pt x="1145" y="346"/>
                    </a:lnTo>
                    <a:lnTo>
                      <a:pt x="1163" y="332"/>
                    </a:lnTo>
                    <a:lnTo>
                      <a:pt x="1136" y="286"/>
                    </a:lnTo>
                    <a:lnTo>
                      <a:pt x="1136" y="286"/>
                    </a:lnTo>
                    <a:lnTo>
                      <a:pt x="1124" y="292"/>
                    </a:lnTo>
                    <a:lnTo>
                      <a:pt x="1115" y="298"/>
                    </a:lnTo>
                    <a:lnTo>
                      <a:pt x="1115" y="298"/>
                    </a:lnTo>
                    <a:lnTo>
                      <a:pt x="1103" y="302"/>
                    </a:lnTo>
                    <a:lnTo>
                      <a:pt x="1091" y="303"/>
                    </a:lnTo>
                    <a:lnTo>
                      <a:pt x="1091" y="303"/>
                    </a:lnTo>
                    <a:lnTo>
                      <a:pt x="1080" y="302"/>
                    </a:lnTo>
                    <a:lnTo>
                      <a:pt x="1070" y="300"/>
                    </a:lnTo>
                    <a:lnTo>
                      <a:pt x="1060" y="294"/>
                    </a:lnTo>
                    <a:lnTo>
                      <a:pt x="1053" y="284"/>
                    </a:lnTo>
                    <a:lnTo>
                      <a:pt x="1053" y="284"/>
                    </a:lnTo>
                    <a:lnTo>
                      <a:pt x="1045" y="274"/>
                    </a:lnTo>
                    <a:lnTo>
                      <a:pt x="1041" y="263"/>
                    </a:lnTo>
                    <a:lnTo>
                      <a:pt x="1037" y="249"/>
                    </a:lnTo>
                    <a:lnTo>
                      <a:pt x="1037" y="234"/>
                    </a:lnTo>
                    <a:lnTo>
                      <a:pt x="1037" y="234"/>
                    </a:lnTo>
                    <a:lnTo>
                      <a:pt x="1037" y="218"/>
                    </a:lnTo>
                    <a:lnTo>
                      <a:pt x="1041" y="205"/>
                    </a:lnTo>
                    <a:lnTo>
                      <a:pt x="1045" y="193"/>
                    </a:lnTo>
                    <a:lnTo>
                      <a:pt x="1053" y="183"/>
                    </a:lnTo>
                    <a:lnTo>
                      <a:pt x="1053" y="183"/>
                    </a:lnTo>
                    <a:lnTo>
                      <a:pt x="1060" y="176"/>
                    </a:lnTo>
                    <a:lnTo>
                      <a:pt x="1070" y="168"/>
                    </a:lnTo>
                    <a:lnTo>
                      <a:pt x="1082" y="166"/>
                    </a:lnTo>
                    <a:lnTo>
                      <a:pt x="1093" y="164"/>
                    </a:lnTo>
                    <a:lnTo>
                      <a:pt x="1093" y="164"/>
                    </a:lnTo>
                    <a:lnTo>
                      <a:pt x="1101" y="166"/>
                    </a:lnTo>
                    <a:lnTo>
                      <a:pt x="1111" y="168"/>
                    </a:lnTo>
                    <a:lnTo>
                      <a:pt x="1118" y="172"/>
                    </a:lnTo>
                    <a:lnTo>
                      <a:pt x="1126" y="178"/>
                    </a:lnTo>
                    <a:lnTo>
                      <a:pt x="1161" y="131"/>
                    </a:lnTo>
                    <a:lnTo>
                      <a:pt x="1161" y="131"/>
                    </a:lnTo>
                    <a:lnTo>
                      <a:pt x="1145" y="121"/>
                    </a:lnTo>
                    <a:lnTo>
                      <a:pt x="1130" y="114"/>
                    </a:lnTo>
                    <a:lnTo>
                      <a:pt x="1130" y="114"/>
                    </a:lnTo>
                    <a:lnTo>
                      <a:pt x="1111" y="108"/>
                    </a:lnTo>
                    <a:lnTo>
                      <a:pt x="1089" y="106"/>
                    </a:lnTo>
                    <a:lnTo>
                      <a:pt x="1089" y="106"/>
                    </a:lnTo>
                    <a:lnTo>
                      <a:pt x="1064" y="108"/>
                    </a:lnTo>
                    <a:lnTo>
                      <a:pt x="1041" y="114"/>
                    </a:lnTo>
                    <a:lnTo>
                      <a:pt x="1041" y="114"/>
                    </a:lnTo>
                    <a:lnTo>
                      <a:pt x="1029" y="120"/>
                    </a:lnTo>
                    <a:lnTo>
                      <a:pt x="1020" y="125"/>
                    </a:lnTo>
                    <a:lnTo>
                      <a:pt x="1010" y="131"/>
                    </a:lnTo>
                    <a:lnTo>
                      <a:pt x="1000" y="139"/>
                    </a:lnTo>
                    <a:lnTo>
                      <a:pt x="1000" y="139"/>
                    </a:lnTo>
                    <a:lnTo>
                      <a:pt x="993" y="149"/>
                    </a:lnTo>
                    <a:lnTo>
                      <a:pt x="985" y="156"/>
                    </a:lnTo>
                    <a:lnTo>
                      <a:pt x="977" y="168"/>
                    </a:lnTo>
                    <a:lnTo>
                      <a:pt x="971" y="180"/>
                    </a:lnTo>
                    <a:lnTo>
                      <a:pt x="971" y="180"/>
                    </a:lnTo>
                    <a:lnTo>
                      <a:pt x="967" y="191"/>
                    </a:lnTo>
                    <a:lnTo>
                      <a:pt x="964" y="205"/>
                    </a:lnTo>
                    <a:lnTo>
                      <a:pt x="962" y="218"/>
                    </a:lnTo>
                    <a:lnTo>
                      <a:pt x="962" y="234"/>
                    </a:lnTo>
                    <a:lnTo>
                      <a:pt x="962" y="234"/>
                    </a:lnTo>
                    <a:lnTo>
                      <a:pt x="962" y="249"/>
                    </a:lnTo>
                    <a:lnTo>
                      <a:pt x="964" y="263"/>
                    </a:lnTo>
                    <a:lnTo>
                      <a:pt x="967" y="276"/>
                    </a:lnTo>
                    <a:lnTo>
                      <a:pt x="971" y="288"/>
                    </a:lnTo>
                    <a:lnTo>
                      <a:pt x="971" y="288"/>
                    </a:lnTo>
                    <a:lnTo>
                      <a:pt x="977" y="300"/>
                    </a:lnTo>
                    <a:lnTo>
                      <a:pt x="983" y="311"/>
                    </a:lnTo>
                    <a:lnTo>
                      <a:pt x="989" y="321"/>
                    </a:lnTo>
                    <a:lnTo>
                      <a:pt x="996" y="329"/>
                    </a:lnTo>
                    <a:lnTo>
                      <a:pt x="996" y="329"/>
                    </a:lnTo>
                    <a:lnTo>
                      <a:pt x="1006" y="336"/>
                    </a:lnTo>
                    <a:lnTo>
                      <a:pt x="1014" y="342"/>
                    </a:lnTo>
                    <a:lnTo>
                      <a:pt x="1024" y="348"/>
                    </a:lnTo>
                    <a:lnTo>
                      <a:pt x="1035" y="354"/>
                    </a:lnTo>
                    <a:lnTo>
                      <a:pt x="1035" y="354"/>
                    </a:lnTo>
                    <a:lnTo>
                      <a:pt x="1058" y="360"/>
                    </a:lnTo>
                    <a:lnTo>
                      <a:pt x="1084" y="362"/>
                    </a:lnTo>
                    <a:lnTo>
                      <a:pt x="1084" y="362"/>
                    </a:lnTo>
                    <a:lnTo>
                      <a:pt x="1103" y="360"/>
                    </a:lnTo>
                    <a:lnTo>
                      <a:pt x="1124" y="356"/>
                    </a:lnTo>
                    <a:close/>
                    <a:moveTo>
                      <a:pt x="925" y="65"/>
                    </a:moveTo>
                    <a:lnTo>
                      <a:pt x="925" y="65"/>
                    </a:lnTo>
                    <a:lnTo>
                      <a:pt x="929" y="60"/>
                    </a:lnTo>
                    <a:lnTo>
                      <a:pt x="933" y="52"/>
                    </a:lnTo>
                    <a:lnTo>
                      <a:pt x="934" y="46"/>
                    </a:lnTo>
                    <a:lnTo>
                      <a:pt x="936" y="38"/>
                    </a:lnTo>
                    <a:lnTo>
                      <a:pt x="936" y="38"/>
                    </a:lnTo>
                    <a:lnTo>
                      <a:pt x="934" y="29"/>
                    </a:lnTo>
                    <a:lnTo>
                      <a:pt x="933" y="23"/>
                    </a:lnTo>
                    <a:lnTo>
                      <a:pt x="929" y="15"/>
                    </a:lnTo>
                    <a:lnTo>
                      <a:pt x="925" y="9"/>
                    </a:lnTo>
                    <a:lnTo>
                      <a:pt x="925" y="9"/>
                    </a:lnTo>
                    <a:lnTo>
                      <a:pt x="917" y="5"/>
                    </a:lnTo>
                    <a:lnTo>
                      <a:pt x="911" y="1"/>
                    </a:lnTo>
                    <a:lnTo>
                      <a:pt x="902" y="0"/>
                    </a:lnTo>
                    <a:lnTo>
                      <a:pt x="894" y="0"/>
                    </a:lnTo>
                    <a:lnTo>
                      <a:pt x="894" y="0"/>
                    </a:lnTo>
                    <a:lnTo>
                      <a:pt x="884" y="0"/>
                    </a:lnTo>
                    <a:lnTo>
                      <a:pt x="876" y="1"/>
                    </a:lnTo>
                    <a:lnTo>
                      <a:pt x="871" y="5"/>
                    </a:lnTo>
                    <a:lnTo>
                      <a:pt x="863" y="9"/>
                    </a:lnTo>
                    <a:lnTo>
                      <a:pt x="863" y="9"/>
                    </a:lnTo>
                    <a:lnTo>
                      <a:pt x="859" y="15"/>
                    </a:lnTo>
                    <a:lnTo>
                      <a:pt x="855" y="23"/>
                    </a:lnTo>
                    <a:lnTo>
                      <a:pt x="853" y="29"/>
                    </a:lnTo>
                    <a:lnTo>
                      <a:pt x="851" y="38"/>
                    </a:lnTo>
                    <a:lnTo>
                      <a:pt x="851" y="38"/>
                    </a:lnTo>
                    <a:lnTo>
                      <a:pt x="853" y="46"/>
                    </a:lnTo>
                    <a:lnTo>
                      <a:pt x="855" y="52"/>
                    </a:lnTo>
                    <a:lnTo>
                      <a:pt x="859" y="60"/>
                    </a:lnTo>
                    <a:lnTo>
                      <a:pt x="863" y="65"/>
                    </a:lnTo>
                    <a:lnTo>
                      <a:pt x="863" y="65"/>
                    </a:lnTo>
                    <a:lnTo>
                      <a:pt x="871" y="69"/>
                    </a:lnTo>
                    <a:lnTo>
                      <a:pt x="876" y="73"/>
                    </a:lnTo>
                    <a:lnTo>
                      <a:pt x="884" y="75"/>
                    </a:lnTo>
                    <a:lnTo>
                      <a:pt x="894" y="75"/>
                    </a:lnTo>
                    <a:lnTo>
                      <a:pt x="894" y="75"/>
                    </a:lnTo>
                    <a:lnTo>
                      <a:pt x="902" y="75"/>
                    </a:lnTo>
                    <a:lnTo>
                      <a:pt x="911" y="73"/>
                    </a:lnTo>
                    <a:lnTo>
                      <a:pt x="917" y="69"/>
                    </a:lnTo>
                    <a:lnTo>
                      <a:pt x="925" y="65"/>
                    </a:lnTo>
                    <a:close/>
                    <a:moveTo>
                      <a:pt x="931" y="112"/>
                    </a:moveTo>
                    <a:lnTo>
                      <a:pt x="857" y="112"/>
                    </a:lnTo>
                    <a:lnTo>
                      <a:pt x="857" y="356"/>
                    </a:lnTo>
                    <a:lnTo>
                      <a:pt x="931" y="356"/>
                    </a:lnTo>
                    <a:lnTo>
                      <a:pt x="931" y="112"/>
                    </a:lnTo>
                    <a:lnTo>
                      <a:pt x="931" y="112"/>
                    </a:lnTo>
                    <a:close/>
                    <a:moveTo>
                      <a:pt x="665" y="286"/>
                    </a:moveTo>
                    <a:lnTo>
                      <a:pt x="665" y="286"/>
                    </a:lnTo>
                    <a:lnTo>
                      <a:pt x="660" y="276"/>
                    </a:lnTo>
                    <a:lnTo>
                      <a:pt x="656" y="265"/>
                    </a:lnTo>
                    <a:lnTo>
                      <a:pt x="654" y="249"/>
                    </a:lnTo>
                    <a:lnTo>
                      <a:pt x="654" y="234"/>
                    </a:lnTo>
                    <a:lnTo>
                      <a:pt x="654" y="234"/>
                    </a:lnTo>
                    <a:lnTo>
                      <a:pt x="654" y="216"/>
                    </a:lnTo>
                    <a:lnTo>
                      <a:pt x="658" y="203"/>
                    </a:lnTo>
                    <a:lnTo>
                      <a:pt x="662" y="191"/>
                    </a:lnTo>
                    <a:lnTo>
                      <a:pt x="667" y="181"/>
                    </a:lnTo>
                    <a:lnTo>
                      <a:pt x="667" y="181"/>
                    </a:lnTo>
                    <a:lnTo>
                      <a:pt x="673" y="174"/>
                    </a:lnTo>
                    <a:lnTo>
                      <a:pt x="681" y="168"/>
                    </a:lnTo>
                    <a:lnTo>
                      <a:pt x="689" y="166"/>
                    </a:lnTo>
                    <a:lnTo>
                      <a:pt x="698" y="164"/>
                    </a:lnTo>
                    <a:lnTo>
                      <a:pt x="698" y="164"/>
                    </a:lnTo>
                    <a:lnTo>
                      <a:pt x="708" y="166"/>
                    </a:lnTo>
                    <a:lnTo>
                      <a:pt x="718" y="168"/>
                    </a:lnTo>
                    <a:lnTo>
                      <a:pt x="718" y="168"/>
                    </a:lnTo>
                    <a:lnTo>
                      <a:pt x="727" y="174"/>
                    </a:lnTo>
                    <a:lnTo>
                      <a:pt x="737" y="180"/>
                    </a:lnTo>
                    <a:lnTo>
                      <a:pt x="737" y="280"/>
                    </a:lnTo>
                    <a:lnTo>
                      <a:pt x="737" y="280"/>
                    </a:lnTo>
                    <a:lnTo>
                      <a:pt x="729" y="292"/>
                    </a:lnTo>
                    <a:lnTo>
                      <a:pt x="720" y="298"/>
                    </a:lnTo>
                    <a:lnTo>
                      <a:pt x="720" y="298"/>
                    </a:lnTo>
                    <a:lnTo>
                      <a:pt x="710" y="302"/>
                    </a:lnTo>
                    <a:lnTo>
                      <a:pt x="698" y="303"/>
                    </a:lnTo>
                    <a:lnTo>
                      <a:pt x="698" y="303"/>
                    </a:lnTo>
                    <a:lnTo>
                      <a:pt x="689" y="302"/>
                    </a:lnTo>
                    <a:lnTo>
                      <a:pt x="679" y="300"/>
                    </a:lnTo>
                    <a:lnTo>
                      <a:pt x="671" y="294"/>
                    </a:lnTo>
                    <a:lnTo>
                      <a:pt x="665" y="286"/>
                    </a:lnTo>
                    <a:close/>
                    <a:moveTo>
                      <a:pt x="714" y="354"/>
                    </a:moveTo>
                    <a:lnTo>
                      <a:pt x="714" y="354"/>
                    </a:lnTo>
                    <a:lnTo>
                      <a:pt x="731" y="344"/>
                    </a:lnTo>
                    <a:lnTo>
                      <a:pt x="745" y="332"/>
                    </a:lnTo>
                    <a:lnTo>
                      <a:pt x="747" y="332"/>
                    </a:lnTo>
                    <a:lnTo>
                      <a:pt x="751" y="356"/>
                    </a:lnTo>
                    <a:lnTo>
                      <a:pt x="811" y="356"/>
                    </a:lnTo>
                    <a:lnTo>
                      <a:pt x="811" y="9"/>
                    </a:lnTo>
                    <a:lnTo>
                      <a:pt x="737" y="9"/>
                    </a:lnTo>
                    <a:lnTo>
                      <a:pt x="737" y="94"/>
                    </a:lnTo>
                    <a:lnTo>
                      <a:pt x="741" y="131"/>
                    </a:lnTo>
                    <a:lnTo>
                      <a:pt x="741" y="131"/>
                    </a:lnTo>
                    <a:lnTo>
                      <a:pt x="727" y="120"/>
                    </a:lnTo>
                    <a:lnTo>
                      <a:pt x="714" y="112"/>
                    </a:lnTo>
                    <a:lnTo>
                      <a:pt x="714" y="112"/>
                    </a:lnTo>
                    <a:lnTo>
                      <a:pt x="700" y="108"/>
                    </a:lnTo>
                    <a:lnTo>
                      <a:pt x="681" y="106"/>
                    </a:lnTo>
                    <a:lnTo>
                      <a:pt x="681" y="106"/>
                    </a:lnTo>
                    <a:lnTo>
                      <a:pt x="662" y="108"/>
                    </a:lnTo>
                    <a:lnTo>
                      <a:pt x="642" y="114"/>
                    </a:lnTo>
                    <a:lnTo>
                      <a:pt x="642" y="114"/>
                    </a:lnTo>
                    <a:lnTo>
                      <a:pt x="625" y="125"/>
                    </a:lnTo>
                    <a:lnTo>
                      <a:pt x="611" y="139"/>
                    </a:lnTo>
                    <a:lnTo>
                      <a:pt x="611" y="139"/>
                    </a:lnTo>
                    <a:lnTo>
                      <a:pt x="598" y="158"/>
                    </a:lnTo>
                    <a:lnTo>
                      <a:pt x="588" y="180"/>
                    </a:lnTo>
                    <a:lnTo>
                      <a:pt x="588" y="180"/>
                    </a:lnTo>
                    <a:lnTo>
                      <a:pt x="584" y="193"/>
                    </a:lnTo>
                    <a:lnTo>
                      <a:pt x="580" y="205"/>
                    </a:lnTo>
                    <a:lnTo>
                      <a:pt x="578" y="234"/>
                    </a:lnTo>
                    <a:lnTo>
                      <a:pt x="578" y="234"/>
                    </a:lnTo>
                    <a:lnTo>
                      <a:pt x="580" y="263"/>
                    </a:lnTo>
                    <a:lnTo>
                      <a:pt x="586" y="288"/>
                    </a:lnTo>
                    <a:lnTo>
                      <a:pt x="586" y="288"/>
                    </a:lnTo>
                    <a:lnTo>
                      <a:pt x="596" y="309"/>
                    </a:lnTo>
                    <a:lnTo>
                      <a:pt x="605" y="329"/>
                    </a:lnTo>
                    <a:lnTo>
                      <a:pt x="605" y="329"/>
                    </a:lnTo>
                    <a:lnTo>
                      <a:pt x="621" y="342"/>
                    </a:lnTo>
                    <a:lnTo>
                      <a:pt x="629" y="348"/>
                    </a:lnTo>
                    <a:lnTo>
                      <a:pt x="638" y="354"/>
                    </a:lnTo>
                    <a:lnTo>
                      <a:pt x="638" y="354"/>
                    </a:lnTo>
                    <a:lnTo>
                      <a:pt x="648" y="358"/>
                    </a:lnTo>
                    <a:lnTo>
                      <a:pt x="658" y="360"/>
                    </a:lnTo>
                    <a:lnTo>
                      <a:pt x="679" y="362"/>
                    </a:lnTo>
                    <a:lnTo>
                      <a:pt x="679" y="362"/>
                    </a:lnTo>
                    <a:lnTo>
                      <a:pt x="696" y="360"/>
                    </a:lnTo>
                    <a:lnTo>
                      <a:pt x="714" y="354"/>
                    </a:lnTo>
                    <a:close/>
                    <a:moveTo>
                      <a:pt x="425" y="172"/>
                    </a:moveTo>
                    <a:lnTo>
                      <a:pt x="425" y="172"/>
                    </a:lnTo>
                    <a:lnTo>
                      <a:pt x="431" y="168"/>
                    </a:lnTo>
                    <a:lnTo>
                      <a:pt x="439" y="164"/>
                    </a:lnTo>
                    <a:lnTo>
                      <a:pt x="447" y="162"/>
                    </a:lnTo>
                    <a:lnTo>
                      <a:pt x="454" y="160"/>
                    </a:lnTo>
                    <a:lnTo>
                      <a:pt x="454" y="160"/>
                    </a:lnTo>
                    <a:lnTo>
                      <a:pt x="466" y="162"/>
                    </a:lnTo>
                    <a:lnTo>
                      <a:pt x="474" y="164"/>
                    </a:lnTo>
                    <a:lnTo>
                      <a:pt x="482" y="168"/>
                    </a:lnTo>
                    <a:lnTo>
                      <a:pt x="487" y="174"/>
                    </a:lnTo>
                    <a:lnTo>
                      <a:pt x="487" y="174"/>
                    </a:lnTo>
                    <a:lnTo>
                      <a:pt x="491" y="180"/>
                    </a:lnTo>
                    <a:lnTo>
                      <a:pt x="493" y="189"/>
                    </a:lnTo>
                    <a:lnTo>
                      <a:pt x="495" y="197"/>
                    </a:lnTo>
                    <a:lnTo>
                      <a:pt x="495" y="207"/>
                    </a:lnTo>
                    <a:lnTo>
                      <a:pt x="408" y="207"/>
                    </a:lnTo>
                    <a:lnTo>
                      <a:pt x="408" y="207"/>
                    </a:lnTo>
                    <a:lnTo>
                      <a:pt x="410" y="197"/>
                    </a:lnTo>
                    <a:lnTo>
                      <a:pt x="414" y="187"/>
                    </a:lnTo>
                    <a:lnTo>
                      <a:pt x="420" y="178"/>
                    </a:lnTo>
                    <a:lnTo>
                      <a:pt x="425" y="172"/>
                    </a:lnTo>
                    <a:close/>
                    <a:moveTo>
                      <a:pt x="507" y="356"/>
                    </a:moveTo>
                    <a:lnTo>
                      <a:pt x="507" y="356"/>
                    </a:lnTo>
                    <a:lnTo>
                      <a:pt x="530" y="346"/>
                    </a:lnTo>
                    <a:lnTo>
                      <a:pt x="549" y="334"/>
                    </a:lnTo>
                    <a:lnTo>
                      <a:pt x="524" y="290"/>
                    </a:lnTo>
                    <a:lnTo>
                      <a:pt x="524" y="290"/>
                    </a:lnTo>
                    <a:lnTo>
                      <a:pt x="511" y="298"/>
                    </a:lnTo>
                    <a:lnTo>
                      <a:pt x="499" y="303"/>
                    </a:lnTo>
                    <a:lnTo>
                      <a:pt x="485" y="305"/>
                    </a:lnTo>
                    <a:lnTo>
                      <a:pt x="472" y="307"/>
                    </a:lnTo>
                    <a:lnTo>
                      <a:pt x="472" y="307"/>
                    </a:lnTo>
                    <a:lnTo>
                      <a:pt x="460" y="305"/>
                    </a:lnTo>
                    <a:lnTo>
                      <a:pt x="449" y="303"/>
                    </a:lnTo>
                    <a:lnTo>
                      <a:pt x="439" y="300"/>
                    </a:lnTo>
                    <a:lnTo>
                      <a:pt x="429" y="294"/>
                    </a:lnTo>
                    <a:lnTo>
                      <a:pt x="429" y="294"/>
                    </a:lnTo>
                    <a:lnTo>
                      <a:pt x="422" y="288"/>
                    </a:lnTo>
                    <a:lnTo>
                      <a:pt x="416" y="278"/>
                    </a:lnTo>
                    <a:lnTo>
                      <a:pt x="412" y="267"/>
                    </a:lnTo>
                    <a:lnTo>
                      <a:pt x="408" y="255"/>
                    </a:lnTo>
                    <a:lnTo>
                      <a:pt x="555" y="255"/>
                    </a:lnTo>
                    <a:lnTo>
                      <a:pt x="555" y="255"/>
                    </a:lnTo>
                    <a:lnTo>
                      <a:pt x="557" y="241"/>
                    </a:lnTo>
                    <a:lnTo>
                      <a:pt x="557" y="241"/>
                    </a:lnTo>
                    <a:lnTo>
                      <a:pt x="557" y="222"/>
                    </a:lnTo>
                    <a:lnTo>
                      <a:pt x="557" y="222"/>
                    </a:lnTo>
                    <a:lnTo>
                      <a:pt x="557" y="199"/>
                    </a:lnTo>
                    <a:lnTo>
                      <a:pt x="551" y="176"/>
                    </a:lnTo>
                    <a:lnTo>
                      <a:pt x="551" y="176"/>
                    </a:lnTo>
                    <a:lnTo>
                      <a:pt x="543" y="156"/>
                    </a:lnTo>
                    <a:lnTo>
                      <a:pt x="532" y="139"/>
                    </a:lnTo>
                    <a:lnTo>
                      <a:pt x="532" y="139"/>
                    </a:lnTo>
                    <a:lnTo>
                      <a:pt x="524" y="131"/>
                    </a:lnTo>
                    <a:lnTo>
                      <a:pt x="516" y="125"/>
                    </a:lnTo>
                    <a:lnTo>
                      <a:pt x="499" y="114"/>
                    </a:lnTo>
                    <a:lnTo>
                      <a:pt x="499" y="114"/>
                    </a:lnTo>
                    <a:lnTo>
                      <a:pt x="489" y="110"/>
                    </a:lnTo>
                    <a:lnTo>
                      <a:pt x="478" y="108"/>
                    </a:lnTo>
                    <a:lnTo>
                      <a:pt x="466" y="106"/>
                    </a:lnTo>
                    <a:lnTo>
                      <a:pt x="454" y="106"/>
                    </a:lnTo>
                    <a:lnTo>
                      <a:pt x="454" y="106"/>
                    </a:lnTo>
                    <a:lnTo>
                      <a:pt x="431" y="108"/>
                    </a:lnTo>
                    <a:lnTo>
                      <a:pt x="410" y="114"/>
                    </a:lnTo>
                    <a:lnTo>
                      <a:pt x="410" y="114"/>
                    </a:lnTo>
                    <a:lnTo>
                      <a:pt x="391" y="125"/>
                    </a:lnTo>
                    <a:lnTo>
                      <a:pt x="373" y="139"/>
                    </a:lnTo>
                    <a:lnTo>
                      <a:pt x="373" y="139"/>
                    </a:lnTo>
                    <a:lnTo>
                      <a:pt x="365" y="149"/>
                    </a:lnTo>
                    <a:lnTo>
                      <a:pt x="360" y="158"/>
                    </a:lnTo>
                    <a:lnTo>
                      <a:pt x="348" y="180"/>
                    </a:lnTo>
                    <a:lnTo>
                      <a:pt x="348" y="180"/>
                    </a:lnTo>
                    <a:lnTo>
                      <a:pt x="344" y="193"/>
                    </a:lnTo>
                    <a:lnTo>
                      <a:pt x="340" y="205"/>
                    </a:lnTo>
                    <a:lnTo>
                      <a:pt x="338" y="220"/>
                    </a:lnTo>
                    <a:lnTo>
                      <a:pt x="338" y="234"/>
                    </a:lnTo>
                    <a:lnTo>
                      <a:pt x="338" y="234"/>
                    </a:lnTo>
                    <a:lnTo>
                      <a:pt x="338" y="249"/>
                    </a:lnTo>
                    <a:lnTo>
                      <a:pt x="340" y="263"/>
                    </a:lnTo>
                    <a:lnTo>
                      <a:pt x="344" y="276"/>
                    </a:lnTo>
                    <a:lnTo>
                      <a:pt x="348" y="288"/>
                    </a:lnTo>
                    <a:lnTo>
                      <a:pt x="348" y="288"/>
                    </a:lnTo>
                    <a:lnTo>
                      <a:pt x="352" y="300"/>
                    </a:lnTo>
                    <a:lnTo>
                      <a:pt x="360" y="309"/>
                    </a:lnTo>
                    <a:lnTo>
                      <a:pt x="365" y="319"/>
                    </a:lnTo>
                    <a:lnTo>
                      <a:pt x="373" y="329"/>
                    </a:lnTo>
                    <a:lnTo>
                      <a:pt x="373" y="329"/>
                    </a:lnTo>
                    <a:lnTo>
                      <a:pt x="383" y="336"/>
                    </a:lnTo>
                    <a:lnTo>
                      <a:pt x="392" y="342"/>
                    </a:lnTo>
                    <a:lnTo>
                      <a:pt x="402" y="348"/>
                    </a:lnTo>
                    <a:lnTo>
                      <a:pt x="414" y="354"/>
                    </a:lnTo>
                    <a:lnTo>
                      <a:pt x="414" y="354"/>
                    </a:lnTo>
                    <a:lnTo>
                      <a:pt x="437" y="360"/>
                    </a:lnTo>
                    <a:lnTo>
                      <a:pt x="462" y="362"/>
                    </a:lnTo>
                    <a:lnTo>
                      <a:pt x="462" y="362"/>
                    </a:lnTo>
                    <a:lnTo>
                      <a:pt x="483" y="360"/>
                    </a:lnTo>
                    <a:lnTo>
                      <a:pt x="507" y="356"/>
                    </a:lnTo>
                    <a:close/>
                    <a:moveTo>
                      <a:pt x="63" y="356"/>
                    </a:moveTo>
                    <a:lnTo>
                      <a:pt x="63" y="238"/>
                    </a:lnTo>
                    <a:lnTo>
                      <a:pt x="63" y="238"/>
                    </a:lnTo>
                    <a:lnTo>
                      <a:pt x="63" y="212"/>
                    </a:lnTo>
                    <a:lnTo>
                      <a:pt x="63" y="212"/>
                    </a:lnTo>
                    <a:lnTo>
                      <a:pt x="61" y="183"/>
                    </a:lnTo>
                    <a:lnTo>
                      <a:pt x="61" y="183"/>
                    </a:lnTo>
                    <a:lnTo>
                      <a:pt x="58" y="154"/>
                    </a:lnTo>
                    <a:lnTo>
                      <a:pt x="58" y="154"/>
                    </a:lnTo>
                    <a:lnTo>
                      <a:pt x="56" y="129"/>
                    </a:lnTo>
                    <a:lnTo>
                      <a:pt x="58" y="129"/>
                    </a:lnTo>
                    <a:lnTo>
                      <a:pt x="83" y="205"/>
                    </a:lnTo>
                    <a:lnTo>
                      <a:pt x="129" y="329"/>
                    </a:lnTo>
                    <a:lnTo>
                      <a:pt x="168" y="329"/>
                    </a:lnTo>
                    <a:lnTo>
                      <a:pt x="214" y="205"/>
                    </a:lnTo>
                    <a:lnTo>
                      <a:pt x="240" y="129"/>
                    </a:lnTo>
                    <a:lnTo>
                      <a:pt x="241" y="129"/>
                    </a:lnTo>
                    <a:lnTo>
                      <a:pt x="241" y="129"/>
                    </a:lnTo>
                    <a:lnTo>
                      <a:pt x="240" y="154"/>
                    </a:lnTo>
                    <a:lnTo>
                      <a:pt x="240" y="154"/>
                    </a:lnTo>
                    <a:lnTo>
                      <a:pt x="236" y="183"/>
                    </a:lnTo>
                    <a:lnTo>
                      <a:pt x="236" y="183"/>
                    </a:lnTo>
                    <a:lnTo>
                      <a:pt x="234" y="212"/>
                    </a:lnTo>
                    <a:lnTo>
                      <a:pt x="234" y="212"/>
                    </a:lnTo>
                    <a:lnTo>
                      <a:pt x="234" y="238"/>
                    </a:lnTo>
                    <a:lnTo>
                      <a:pt x="234" y="356"/>
                    </a:lnTo>
                    <a:lnTo>
                      <a:pt x="300" y="356"/>
                    </a:lnTo>
                    <a:lnTo>
                      <a:pt x="300" y="34"/>
                    </a:lnTo>
                    <a:lnTo>
                      <a:pt x="220" y="34"/>
                    </a:lnTo>
                    <a:lnTo>
                      <a:pt x="170" y="178"/>
                    </a:lnTo>
                    <a:lnTo>
                      <a:pt x="170" y="178"/>
                    </a:lnTo>
                    <a:lnTo>
                      <a:pt x="160" y="207"/>
                    </a:lnTo>
                    <a:lnTo>
                      <a:pt x="160" y="207"/>
                    </a:lnTo>
                    <a:lnTo>
                      <a:pt x="151" y="238"/>
                    </a:lnTo>
                    <a:lnTo>
                      <a:pt x="149" y="238"/>
                    </a:lnTo>
                    <a:lnTo>
                      <a:pt x="149" y="238"/>
                    </a:lnTo>
                    <a:lnTo>
                      <a:pt x="139" y="207"/>
                    </a:lnTo>
                    <a:lnTo>
                      <a:pt x="139" y="207"/>
                    </a:lnTo>
                    <a:lnTo>
                      <a:pt x="131" y="178"/>
                    </a:lnTo>
                    <a:lnTo>
                      <a:pt x="79" y="34"/>
                    </a:lnTo>
                    <a:lnTo>
                      <a:pt x="0" y="34"/>
                    </a:lnTo>
                    <a:lnTo>
                      <a:pt x="0" y="356"/>
                    </a:lnTo>
                    <a:lnTo>
                      <a:pt x="63" y="356"/>
                    </a:lnTo>
                    <a:lnTo>
                      <a:pt x="63" y="3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1"/>
              <p:cNvSpPr>
                <a:spLocks noEditPoints="1"/>
              </p:cNvSpPr>
              <p:nvPr userDrawn="1"/>
            </p:nvSpPr>
            <p:spPr bwMode="auto">
              <a:xfrm>
                <a:off x="1085850" y="2179638"/>
                <a:ext cx="1243012" cy="357188"/>
              </a:xfrm>
              <a:custGeom>
                <a:avLst/>
                <a:gdLst>
                  <a:gd name="T0" fmla="*/ 269 w 1566"/>
                  <a:gd name="T1" fmla="*/ 200 h 449"/>
                  <a:gd name="T2" fmla="*/ 379 w 1566"/>
                  <a:gd name="T3" fmla="*/ 436 h 449"/>
                  <a:gd name="T4" fmla="*/ 538 w 1566"/>
                  <a:gd name="T5" fmla="*/ 217 h 449"/>
                  <a:gd name="T6" fmla="*/ 584 w 1566"/>
                  <a:gd name="T7" fmla="*/ 248 h 449"/>
                  <a:gd name="T8" fmla="*/ 633 w 1566"/>
                  <a:gd name="T9" fmla="*/ 267 h 449"/>
                  <a:gd name="T10" fmla="*/ 668 w 1566"/>
                  <a:gd name="T11" fmla="*/ 287 h 449"/>
                  <a:gd name="T12" fmla="*/ 681 w 1566"/>
                  <a:gd name="T13" fmla="*/ 316 h 449"/>
                  <a:gd name="T14" fmla="*/ 677 w 1566"/>
                  <a:gd name="T15" fmla="*/ 333 h 449"/>
                  <a:gd name="T16" fmla="*/ 664 w 1566"/>
                  <a:gd name="T17" fmla="*/ 351 h 449"/>
                  <a:gd name="T18" fmla="*/ 639 w 1566"/>
                  <a:gd name="T19" fmla="*/ 358 h 449"/>
                  <a:gd name="T20" fmla="*/ 621 w 1566"/>
                  <a:gd name="T21" fmla="*/ 354 h 449"/>
                  <a:gd name="T22" fmla="*/ 602 w 1566"/>
                  <a:gd name="T23" fmla="*/ 333 h 449"/>
                  <a:gd name="T24" fmla="*/ 594 w 1566"/>
                  <a:gd name="T25" fmla="*/ 298 h 449"/>
                  <a:gd name="T26" fmla="*/ 492 w 1566"/>
                  <a:gd name="T27" fmla="*/ 318 h 449"/>
                  <a:gd name="T28" fmla="*/ 505 w 1566"/>
                  <a:gd name="T29" fmla="*/ 374 h 449"/>
                  <a:gd name="T30" fmla="*/ 526 w 1566"/>
                  <a:gd name="T31" fmla="*/ 407 h 449"/>
                  <a:gd name="T32" fmla="*/ 555 w 1566"/>
                  <a:gd name="T33" fmla="*/ 430 h 449"/>
                  <a:gd name="T34" fmla="*/ 594 w 1566"/>
                  <a:gd name="T35" fmla="*/ 445 h 449"/>
                  <a:gd name="T36" fmla="*/ 641 w 1566"/>
                  <a:gd name="T37" fmla="*/ 449 h 449"/>
                  <a:gd name="T38" fmla="*/ 685 w 1566"/>
                  <a:gd name="T39" fmla="*/ 445 h 449"/>
                  <a:gd name="T40" fmla="*/ 737 w 1566"/>
                  <a:gd name="T41" fmla="*/ 422 h 449"/>
                  <a:gd name="T42" fmla="*/ 774 w 1566"/>
                  <a:gd name="T43" fmla="*/ 389 h 449"/>
                  <a:gd name="T44" fmla="*/ 807 w 1566"/>
                  <a:gd name="T45" fmla="*/ 347 h 449"/>
                  <a:gd name="T46" fmla="*/ 908 w 1566"/>
                  <a:gd name="T47" fmla="*/ 184 h 449"/>
                  <a:gd name="T48" fmla="*/ 999 w 1566"/>
                  <a:gd name="T49" fmla="*/ 436 h 449"/>
                  <a:gd name="T50" fmla="*/ 1177 w 1566"/>
                  <a:gd name="T51" fmla="*/ 436 h 449"/>
                  <a:gd name="T52" fmla="*/ 1458 w 1566"/>
                  <a:gd name="T53" fmla="*/ 374 h 449"/>
                  <a:gd name="T54" fmla="*/ 1566 w 1566"/>
                  <a:gd name="T55" fmla="*/ 12 h 449"/>
                  <a:gd name="T56" fmla="*/ 1285 w 1566"/>
                  <a:gd name="T57" fmla="*/ 12 h 449"/>
                  <a:gd name="T58" fmla="*/ 1016 w 1566"/>
                  <a:gd name="T59" fmla="*/ 244 h 449"/>
                  <a:gd name="T60" fmla="*/ 757 w 1566"/>
                  <a:gd name="T61" fmla="*/ 244 h 449"/>
                  <a:gd name="T62" fmla="*/ 724 w 1566"/>
                  <a:gd name="T63" fmla="*/ 209 h 449"/>
                  <a:gd name="T64" fmla="*/ 672 w 1566"/>
                  <a:gd name="T65" fmla="*/ 182 h 449"/>
                  <a:gd name="T66" fmla="*/ 614 w 1566"/>
                  <a:gd name="T67" fmla="*/ 151 h 449"/>
                  <a:gd name="T68" fmla="*/ 602 w 1566"/>
                  <a:gd name="T69" fmla="*/ 128 h 449"/>
                  <a:gd name="T70" fmla="*/ 604 w 1566"/>
                  <a:gd name="T71" fmla="*/ 114 h 449"/>
                  <a:gd name="T72" fmla="*/ 617 w 1566"/>
                  <a:gd name="T73" fmla="*/ 99 h 449"/>
                  <a:gd name="T74" fmla="*/ 639 w 1566"/>
                  <a:gd name="T75" fmla="*/ 93 h 449"/>
                  <a:gd name="T76" fmla="*/ 654 w 1566"/>
                  <a:gd name="T77" fmla="*/ 95 h 449"/>
                  <a:gd name="T78" fmla="*/ 670 w 1566"/>
                  <a:gd name="T79" fmla="*/ 109 h 449"/>
                  <a:gd name="T80" fmla="*/ 786 w 1566"/>
                  <a:gd name="T81" fmla="*/ 116 h 449"/>
                  <a:gd name="T82" fmla="*/ 780 w 1566"/>
                  <a:gd name="T83" fmla="*/ 89 h 449"/>
                  <a:gd name="T84" fmla="*/ 765 w 1566"/>
                  <a:gd name="T85" fmla="*/ 56 h 449"/>
                  <a:gd name="T86" fmla="*/ 739 w 1566"/>
                  <a:gd name="T87" fmla="*/ 31 h 449"/>
                  <a:gd name="T88" fmla="*/ 670 w 1566"/>
                  <a:gd name="T89" fmla="*/ 2 h 449"/>
                  <a:gd name="T90" fmla="*/ 621 w 1566"/>
                  <a:gd name="T91" fmla="*/ 2 h 449"/>
                  <a:gd name="T92" fmla="*/ 567 w 1566"/>
                  <a:gd name="T93" fmla="*/ 18 h 449"/>
                  <a:gd name="T94" fmla="*/ 519 w 1566"/>
                  <a:gd name="T95" fmla="*/ 56 h 449"/>
                  <a:gd name="T96" fmla="*/ 453 w 1566"/>
                  <a:gd name="T97" fmla="*/ 151 h 449"/>
                  <a:gd name="T98" fmla="*/ 379 w 1566"/>
                  <a:gd name="T99" fmla="*/ 12 h 449"/>
                  <a:gd name="T100" fmla="*/ 108 w 1566"/>
                  <a:gd name="T101" fmla="*/ 258 h 449"/>
                  <a:gd name="T102" fmla="*/ 0 w 1566"/>
                  <a:gd name="T103" fmla="*/ 436 h 449"/>
                  <a:gd name="T104" fmla="*/ 1450 w 1566"/>
                  <a:gd name="T105" fmla="*/ 171 h 449"/>
                  <a:gd name="T106" fmla="*/ 1380 w 1566"/>
                  <a:gd name="T107" fmla="*/ 28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6" h="449">
                    <a:moveTo>
                      <a:pt x="0" y="436"/>
                    </a:moveTo>
                    <a:lnTo>
                      <a:pt x="106" y="436"/>
                    </a:lnTo>
                    <a:lnTo>
                      <a:pt x="269" y="200"/>
                    </a:lnTo>
                    <a:lnTo>
                      <a:pt x="271" y="200"/>
                    </a:lnTo>
                    <a:lnTo>
                      <a:pt x="271" y="436"/>
                    </a:lnTo>
                    <a:lnTo>
                      <a:pt x="379" y="436"/>
                    </a:lnTo>
                    <a:lnTo>
                      <a:pt x="532" y="209"/>
                    </a:lnTo>
                    <a:lnTo>
                      <a:pt x="532" y="209"/>
                    </a:lnTo>
                    <a:lnTo>
                      <a:pt x="538" y="217"/>
                    </a:lnTo>
                    <a:lnTo>
                      <a:pt x="546" y="225"/>
                    </a:lnTo>
                    <a:lnTo>
                      <a:pt x="565" y="236"/>
                    </a:lnTo>
                    <a:lnTo>
                      <a:pt x="584" y="248"/>
                    </a:lnTo>
                    <a:lnTo>
                      <a:pt x="604" y="256"/>
                    </a:lnTo>
                    <a:lnTo>
                      <a:pt x="604" y="256"/>
                    </a:lnTo>
                    <a:lnTo>
                      <a:pt x="633" y="267"/>
                    </a:lnTo>
                    <a:lnTo>
                      <a:pt x="646" y="273"/>
                    </a:lnTo>
                    <a:lnTo>
                      <a:pt x="658" y="279"/>
                    </a:lnTo>
                    <a:lnTo>
                      <a:pt x="668" y="287"/>
                    </a:lnTo>
                    <a:lnTo>
                      <a:pt x="675" y="294"/>
                    </a:lnTo>
                    <a:lnTo>
                      <a:pt x="679" y="304"/>
                    </a:lnTo>
                    <a:lnTo>
                      <a:pt x="681" y="316"/>
                    </a:lnTo>
                    <a:lnTo>
                      <a:pt x="681" y="316"/>
                    </a:lnTo>
                    <a:lnTo>
                      <a:pt x="681" y="325"/>
                    </a:lnTo>
                    <a:lnTo>
                      <a:pt x="677" y="333"/>
                    </a:lnTo>
                    <a:lnTo>
                      <a:pt x="674" y="339"/>
                    </a:lnTo>
                    <a:lnTo>
                      <a:pt x="670" y="347"/>
                    </a:lnTo>
                    <a:lnTo>
                      <a:pt x="664" y="351"/>
                    </a:lnTo>
                    <a:lnTo>
                      <a:pt x="656" y="354"/>
                    </a:lnTo>
                    <a:lnTo>
                      <a:pt x="648" y="356"/>
                    </a:lnTo>
                    <a:lnTo>
                      <a:pt x="639" y="358"/>
                    </a:lnTo>
                    <a:lnTo>
                      <a:pt x="639" y="358"/>
                    </a:lnTo>
                    <a:lnTo>
                      <a:pt x="631" y="356"/>
                    </a:lnTo>
                    <a:lnTo>
                      <a:pt x="621" y="354"/>
                    </a:lnTo>
                    <a:lnTo>
                      <a:pt x="614" y="349"/>
                    </a:lnTo>
                    <a:lnTo>
                      <a:pt x="608" y="341"/>
                    </a:lnTo>
                    <a:lnTo>
                      <a:pt x="602" y="333"/>
                    </a:lnTo>
                    <a:lnTo>
                      <a:pt x="598" y="323"/>
                    </a:lnTo>
                    <a:lnTo>
                      <a:pt x="596" y="312"/>
                    </a:lnTo>
                    <a:lnTo>
                      <a:pt x="594" y="298"/>
                    </a:lnTo>
                    <a:lnTo>
                      <a:pt x="594" y="298"/>
                    </a:lnTo>
                    <a:lnTo>
                      <a:pt x="492" y="318"/>
                    </a:lnTo>
                    <a:lnTo>
                      <a:pt x="492" y="318"/>
                    </a:lnTo>
                    <a:lnTo>
                      <a:pt x="497" y="347"/>
                    </a:lnTo>
                    <a:lnTo>
                      <a:pt x="501" y="360"/>
                    </a:lnTo>
                    <a:lnTo>
                      <a:pt x="505" y="374"/>
                    </a:lnTo>
                    <a:lnTo>
                      <a:pt x="511" y="385"/>
                    </a:lnTo>
                    <a:lnTo>
                      <a:pt x="519" y="397"/>
                    </a:lnTo>
                    <a:lnTo>
                      <a:pt x="526" y="407"/>
                    </a:lnTo>
                    <a:lnTo>
                      <a:pt x="534" y="416"/>
                    </a:lnTo>
                    <a:lnTo>
                      <a:pt x="544" y="424"/>
                    </a:lnTo>
                    <a:lnTo>
                      <a:pt x="555" y="430"/>
                    </a:lnTo>
                    <a:lnTo>
                      <a:pt x="567" y="436"/>
                    </a:lnTo>
                    <a:lnTo>
                      <a:pt x="581" y="442"/>
                    </a:lnTo>
                    <a:lnTo>
                      <a:pt x="594" y="445"/>
                    </a:lnTo>
                    <a:lnTo>
                      <a:pt x="608" y="447"/>
                    </a:lnTo>
                    <a:lnTo>
                      <a:pt x="623" y="449"/>
                    </a:lnTo>
                    <a:lnTo>
                      <a:pt x="641" y="449"/>
                    </a:lnTo>
                    <a:lnTo>
                      <a:pt x="641" y="449"/>
                    </a:lnTo>
                    <a:lnTo>
                      <a:pt x="664" y="449"/>
                    </a:lnTo>
                    <a:lnTo>
                      <a:pt x="685" y="445"/>
                    </a:lnTo>
                    <a:lnTo>
                      <a:pt x="703" y="440"/>
                    </a:lnTo>
                    <a:lnTo>
                      <a:pt x="722" y="432"/>
                    </a:lnTo>
                    <a:lnTo>
                      <a:pt x="737" y="422"/>
                    </a:lnTo>
                    <a:lnTo>
                      <a:pt x="751" y="411"/>
                    </a:lnTo>
                    <a:lnTo>
                      <a:pt x="765" y="401"/>
                    </a:lnTo>
                    <a:lnTo>
                      <a:pt x="774" y="389"/>
                    </a:lnTo>
                    <a:lnTo>
                      <a:pt x="774" y="389"/>
                    </a:lnTo>
                    <a:lnTo>
                      <a:pt x="792" y="370"/>
                    </a:lnTo>
                    <a:lnTo>
                      <a:pt x="807" y="347"/>
                    </a:lnTo>
                    <a:lnTo>
                      <a:pt x="840" y="294"/>
                    </a:lnTo>
                    <a:lnTo>
                      <a:pt x="875" y="238"/>
                    </a:lnTo>
                    <a:lnTo>
                      <a:pt x="908" y="184"/>
                    </a:lnTo>
                    <a:lnTo>
                      <a:pt x="908" y="184"/>
                    </a:lnTo>
                    <a:lnTo>
                      <a:pt x="908" y="436"/>
                    </a:lnTo>
                    <a:lnTo>
                      <a:pt x="999" y="436"/>
                    </a:lnTo>
                    <a:lnTo>
                      <a:pt x="1175" y="182"/>
                    </a:lnTo>
                    <a:lnTo>
                      <a:pt x="1177" y="182"/>
                    </a:lnTo>
                    <a:lnTo>
                      <a:pt x="1177" y="436"/>
                    </a:lnTo>
                    <a:lnTo>
                      <a:pt x="1297" y="436"/>
                    </a:lnTo>
                    <a:lnTo>
                      <a:pt x="1334" y="374"/>
                    </a:lnTo>
                    <a:lnTo>
                      <a:pt x="1458" y="374"/>
                    </a:lnTo>
                    <a:lnTo>
                      <a:pt x="1458" y="436"/>
                    </a:lnTo>
                    <a:lnTo>
                      <a:pt x="1566" y="436"/>
                    </a:lnTo>
                    <a:lnTo>
                      <a:pt x="1566" y="12"/>
                    </a:lnTo>
                    <a:lnTo>
                      <a:pt x="1458" y="12"/>
                    </a:lnTo>
                    <a:lnTo>
                      <a:pt x="1285" y="262"/>
                    </a:lnTo>
                    <a:lnTo>
                      <a:pt x="1285" y="12"/>
                    </a:lnTo>
                    <a:lnTo>
                      <a:pt x="1179" y="12"/>
                    </a:lnTo>
                    <a:lnTo>
                      <a:pt x="1018" y="244"/>
                    </a:lnTo>
                    <a:lnTo>
                      <a:pt x="1016" y="244"/>
                    </a:lnTo>
                    <a:lnTo>
                      <a:pt x="1016" y="12"/>
                    </a:lnTo>
                    <a:lnTo>
                      <a:pt x="910" y="12"/>
                    </a:lnTo>
                    <a:lnTo>
                      <a:pt x="757" y="244"/>
                    </a:lnTo>
                    <a:lnTo>
                      <a:pt x="757" y="244"/>
                    </a:lnTo>
                    <a:lnTo>
                      <a:pt x="743" y="225"/>
                    </a:lnTo>
                    <a:lnTo>
                      <a:pt x="724" y="209"/>
                    </a:lnTo>
                    <a:lnTo>
                      <a:pt x="701" y="196"/>
                    </a:lnTo>
                    <a:lnTo>
                      <a:pt x="672" y="182"/>
                    </a:lnTo>
                    <a:lnTo>
                      <a:pt x="672" y="182"/>
                    </a:lnTo>
                    <a:lnTo>
                      <a:pt x="643" y="169"/>
                    </a:lnTo>
                    <a:lnTo>
                      <a:pt x="621" y="157"/>
                    </a:lnTo>
                    <a:lnTo>
                      <a:pt x="614" y="151"/>
                    </a:lnTo>
                    <a:lnTo>
                      <a:pt x="606" y="143"/>
                    </a:lnTo>
                    <a:lnTo>
                      <a:pt x="602" y="136"/>
                    </a:lnTo>
                    <a:lnTo>
                      <a:pt x="602" y="128"/>
                    </a:lnTo>
                    <a:lnTo>
                      <a:pt x="602" y="128"/>
                    </a:lnTo>
                    <a:lnTo>
                      <a:pt x="602" y="120"/>
                    </a:lnTo>
                    <a:lnTo>
                      <a:pt x="604" y="114"/>
                    </a:lnTo>
                    <a:lnTo>
                      <a:pt x="608" y="109"/>
                    </a:lnTo>
                    <a:lnTo>
                      <a:pt x="614" y="103"/>
                    </a:lnTo>
                    <a:lnTo>
                      <a:pt x="617" y="99"/>
                    </a:lnTo>
                    <a:lnTo>
                      <a:pt x="625" y="95"/>
                    </a:lnTo>
                    <a:lnTo>
                      <a:pt x="631" y="93"/>
                    </a:lnTo>
                    <a:lnTo>
                      <a:pt x="639" y="93"/>
                    </a:lnTo>
                    <a:lnTo>
                      <a:pt x="639" y="93"/>
                    </a:lnTo>
                    <a:lnTo>
                      <a:pt x="646" y="93"/>
                    </a:lnTo>
                    <a:lnTo>
                      <a:pt x="654" y="95"/>
                    </a:lnTo>
                    <a:lnTo>
                      <a:pt x="660" y="99"/>
                    </a:lnTo>
                    <a:lnTo>
                      <a:pt x="666" y="103"/>
                    </a:lnTo>
                    <a:lnTo>
                      <a:pt x="670" y="109"/>
                    </a:lnTo>
                    <a:lnTo>
                      <a:pt x="674" y="114"/>
                    </a:lnTo>
                    <a:lnTo>
                      <a:pt x="677" y="134"/>
                    </a:lnTo>
                    <a:lnTo>
                      <a:pt x="786" y="116"/>
                    </a:lnTo>
                    <a:lnTo>
                      <a:pt x="786" y="116"/>
                    </a:lnTo>
                    <a:lnTo>
                      <a:pt x="784" y="103"/>
                    </a:lnTo>
                    <a:lnTo>
                      <a:pt x="780" y="89"/>
                    </a:lnTo>
                    <a:lnTo>
                      <a:pt x="776" y="78"/>
                    </a:lnTo>
                    <a:lnTo>
                      <a:pt x="770" y="68"/>
                    </a:lnTo>
                    <a:lnTo>
                      <a:pt x="765" y="56"/>
                    </a:lnTo>
                    <a:lnTo>
                      <a:pt x="757" y="47"/>
                    </a:lnTo>
                    <a:lnTo>
                      <a:pt x="749" y="39"/>
                    </a:lnTo>
                    <a:lnTo>
                      <a:pt x="739" y="31"/>
                    </a:lnTo>
                    <a:lnTo>
                      <a:pt x="718" y="18"/>
                    </a:lnTo>
                    <a:lnTo>
                      <a:pt x="695" y="8"/>
                    </a:lnTo>
                    <a:lnTo>
                      <a:pt x="670" y="2"/>
                    </a:lnTo>
                    <a:lnTo>
                      <a:pt x="643" y="0"/>
                    </a:lnTo>
                    <a:lnTo>
                      <a:pt x="643" y="0"/>
                    </a:lnTo>
                    <a:lnTo>
                      <a:pt x="621" y="2"/>
                    </a:lnTo>
                    <a:lnTo>
                      <a:pt x="602" y="4"/>
                    </a:lnTo>
                    <a:lnTo>
                      <a:pt x="583" y="10"/>
                    </a:lnTo>
                    <a:lnTo>
                      <a:pt x="567" y="18"/>
                    </a:lnTo>
                    <a:lnTo>
                      <a:pt x="550" y="27"/>
                    </a:lnTo>
                    <a:lnTo>
                      <a:pt x="534" y="41"/>
                    </a:lnTo>
                    <a:lnTo>
                      <a:pt x="519" y="56"/>
                    </a:lnTo>
                    <a:lnTo>
                      <a:pt x="505" y="76"/>
                    </a:lnTo>
                    <a:lnTo>
                      <a:pt x="505" y="76"/>
                    </a:lnTo>
                    <a:lnTo>
                      <a:pt x="453" y="151"/>
                    </a:lnTo>
                    <a:lnTo>
                      <a:pt x="381" y="262"/>
                    </a:lnTo>
                    <a:lnTo>
                      <a:pt x="379" y="262"/>
                    </a:lnTo>
                    <a:lnTo>
                      <a:pt x="379" y="12"/>
                    </a:lnTo>
                    <a:lnTo>
                      <a:pt x="281" y="12"/>
                    </a:lnTo>
                    <a:lnTo>
                      <a:pt x="108" y="258"/>
                    </a:lnTo>
                    <a:lnTo>
                      <a:pt x="108" y="258"/>
                    </a:lnTo>
                    <a:lnTo>
                      <a:pt x="108" y="12"/>
                    </a:lnTo>
                    <a:lnTo>
                      <a:pt x="0" y="12"/>
                    </a:lnTo>
                    <a:lnTo>
                      <a:pt x="0" y="436"/>
                    </a:lnTo>
                    <a:lnTo>
                      <a:pt x="0" y="436"/>
                    </a:lnTo>
                    <a:close/>
                    <a:moveTo>
                      <a:pt x="1380" y="289"/>
                    </a:moveTo>
                    <a:lnTo>
                      <a:pt x="1450" y="171"/>
                    </a:lnTo>
                    <a:lnTo>
                      <a:pt x="1450" y="171"/>
                    </a:lnTo>
                    <a:lnTo>
                      <a:pt x="1450" y="289"/>
                    </a:lnTo>
                    <a:lnTo>
                      <a:pt x="1380" y="289"/>
                    </a:lnTo>
                    <a:lnTo>
                      <a:pt x="1380" y="2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4"/>
          <p:cNvGrpSpPr/>
          <p:nvPr userDrawn="1"/>
        </p:nvGrpSpPr>
        <p:grpSpPr>
          <a:xfrm>
            <a:off x="0" y="0"/>
            <a:ext cx="5174002" cy="297305"/>
            <a:chOff x="-2434626" y="0"/>
            <a:chExt cx="6456101" cy="370976"/>
          </a:xfrm>
        </p:grpSpPr>
        <p:sp>
          <p:nvSpPr>
            <p:cNvPr id="17" name="Freeform 7"/>
            <p:cNvSpPr>
              <a:spLocks/>
            </p:cNvSpPr>
            <p:nvPr userDrawn="1"/>
          </p:nvSpPr>
          <p:spPr bwMode="auto">
            <a:xfrm>
              <a:off x="2635414" y="0"/>
              <a:ext cx="1386061" cy="370976"/>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userDrawn="1"/>
          </p:nvSpPr>
          <p:spPr>
            <a:xfrm>
              <a:off x="-2434626" y="0"/>
              <a:ext cx="5433603" cy="3709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userDrawn="1"/>
        </p:nvGrpSpPr>
        <p:grpSpPr>
          <a:xfrm flipH="1" flipV="1">
            <a:off x="7084489" y="167834"/>
            <a:ext cx="2059511" cy="297306"/>
            <a:chOff x="1451625" y="0"/>
            <a:chExt cx="2569850" cy="370977"/>
          </a:xfrm>
          <a:solidFill>
            <a:schemeClr val="accent1"/>
          </a:solidFill>
        </p:grpSpPr>
        <p:sp>
          <p:nvSpPr>
            <p:cNvPr id="19" name="Freeform 7"/>
            <p:cNvSpPr>
              <a:spLocks/>
            </p:cNvSpPr>
            <p:nvPr userDrawn="1"/>
          </p:nvSpPr>
          <p:spPr bwMode="auto">
            <a:xfrm>
              <a:off x="2635414" y="0"/>
              <a:ext cx="1386061" cy="370976"/>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p:cNvSpPr/>
            <p:nvPr userDrawn="1"/>
          </p:nvSpPr>
          <p:spPr>
            <a:xfrm>
              <a:off x="1451625" y="1"/>
              <a:ext cx="1547352" cy="370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7"/>
          <p:cNvSpPr>
            <a:spLocks/>
          </p:cNvSpPr>
          <p:nvPr userDrawn="1"/>
        </p:nvSpPr>
        <p:spPr bwMode="auto">
          <a:xfrm flipH="1" flipV="1">
            <a:off x="7084489" y="3190808"/>
            <a:ext cx="4169407" cy="1952691"/>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7833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4" name="Rectangle 3"/>
          <p:cNvSpPr/>
          <p:nvPr userDrawn="1"/>
        </p:nvSpPr>
        <p:spPr>
          <a:xfrm>
            <a:off x="0" y="0"/>
            <a:ext cx="9143999" cy="44780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1835" y="274873"/>
            <a:ext cx="7045890" cy="808629"/>
          </a:xfrm>
          <a:prstGeom prst="rect">
            <a:avLst/>
          </a:prstGeom>
        </p:spPr>
        <p:txBody>
          <a:bodyPr anchor="ctr"/>
          <a:lstStyle>
            <a:lvl1pPr algn="l">
              <a:defRPr sz="3600" b="0">
                <a:solidFill>
                  <a:schemeClr val="bg1"/>
                </a:solidFill>
              </a:defRPr>
            </a:lvl1pPr>
          </a:lstStyle>
          <a:p>
            <a:r>
              <a:rPr lang="en-US"/>
              <a:t>Click to edit Master title style</a:t>
            </a:r>
          </a:p>
        </p:txBody>
      </p:sp>
      <p:sp>
        <p:nvSpPr>
          <p:cNvPr id="3" name="Slide Number Placeholder 5"/>
          <p:cNvSpPr>
            <a:spLocks noGrp="1"/>
          </p:cNvSpPr>
          <p:nvPr>
            <p:ph type="sldNum" sz="quarter" idx="12"/>
          </p:nvPr>
        </p:nvSpPr>
        <p:spPr>
          <a:xfrm>
            <a:off x="0" y="4869395"/>
            <a:ext cx="304800" cy="273844"/>
          </a:xfrm>
          <a:prstGeom prst="rect">
            <a:avLst/>
          </a:prstGeom>
        </p:spPr>
        <p:txBody>
          <a:bodyPr anchor="ctr"/>
          <a:lstStyle>
            <a:lvl1pPr algn="l">
              <a:defRPr sz="800" b="0">
                <a:solidFill>
                  <a:schemeClr val="tx1">
                    <a:lumMod val="50000"/>
                    <a:lumOff val="50000"/>
                  </a:schemeClr>
                </a:solidFill>
                <a:latin typeface="+mn-lt"/>
              </a:defRPr>
            </a:lvl1pPr>
          </a:lstStyle>
          <a:p>
            <a:fld id="{8DE71E43-C2AF-4CF5-B2A5-3E6CC989A107}" type="slidenum">
              <a:rPr lang="en-US" smtClean="0"/>
              <a:pPr/>
              <a:t>‹#›</a:t>
            </a:fld>
            <a:endParaRPr lang="en-US"/>
          </a:p>
        </p:txBody>
      </p:sp>
      <p:sp>
        <p:nvSpPr>
          <p:cNvPr id="5" name="Freeform 7"/>
          <p:cNvSpPr>
            <a:spLocks/>
          </p:cNvSpPr>
          <p:nvPr userDrawn="1"/>
        </p:nvSpPr>
        <p:spPr bwMode="auto">
          <a:xfrm>
            <a:off x="401915" y="227525"/>
            <a:ext cx="443592" cy="118726"/>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729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4" name="Rectangle 3"/>
          <p:cNvSpPr/>
          <p:nvPr userDrawn="1"/>
        </p:nvSpPr>
        <p:spPr>
          <a:xfrm>
            <a:off x="0" y="0"/>
            <a:ext cx="9143999" cy="44780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1835" y="274873"/>
            <a:ext cx="7045890" cy="808629"/>
          </a:xfrm>
          <a:prstGeom prst="rect">
            <a:avLst/>
          </a:prstGeom>
        </p:spPr>
        <p:txBody>
          <a:bodyPr anchor="ctr"/>
          <a:lstStyle>
            <a:lvl1pPr algn="l">
              <a:defRPr sz="3600" b="0">
                <a:solidFill>
                  <a:schemeClr val="bg1"/>
                </a:solidFill>
              </a:defRPr>
            </a:lvl1pPr>
          </a:lstStyle>
          <a:p>
            <a:r>
              <a:rPr lang="en-US"/>
              <a:t>Click to edit Master title style</a:t>
            </a:r>
          </a:p>
        </p:txBody>
      </p:sp>
      <p:sp>
        <p:nvSpPr>
          <p:cNvPr id="3" name="Slide Number Placeholder 5"/>
          <p:cNvSpPr>
            <a:spLocks noGrp="1"/>
          </p:cNvSpPr>
          <p:nvPr>
            <p:ph type="sldNum" sz="quarter" idx="12"/>
          </p:nvPr>
        </p:nvSpPr>
        <p:spPr>
          <a:xfrm>
            <a:off x="0" y="4869395"/>
            <a:ext cx="304800" cy="273844"/>
          </a:xfrm>
          <a:prstGeom prst="rect">
            <a:avLst/>
          </a:prstGeom>
        </p:spPr>
        <p:txBody>
          <a:bodyPr anchor="ctr"/>
          <a:lstStyle>
            <a:lvl1pPr algn="l">
              <a:defRPr sz="800" b="0">
                <a:solidFill>
                  <a:schemeClr val="tx1">
                    <a:lumMod val="50000"/>
                    <a:lumOff val="50000"/>
                  </a:schemeClr>
                </a:solidFill>
                <a:latin typeface="+mn-lt"/>
              </a:defRPr>
            </a:lvl1pPr>
          </a:lstStyle>
          <a:p>
            <a:fld id="{8DE71E43-C2AF-4CF5-B2A5-3E6CC989A107}" type="slidenum">
              <a:rPr lang="en-US" smtClean="0"/>
              <a:pPr/>
              <a:t>‹#›</a:t>
            </a:fld>
            <a:endParaRPr lang="en-US"/>
          </a:p>
        </p:txBody>
      </p:sp>
      <p:sp>
        <p:nvSpPr>
          <p:cNvPr id="5" name="Freeform 7"/>
          <p:cNvSpPr>
            <a:spLocks/>
          </p:cNvSpPr>
          <p:nvPr userDrawn="1"/>
        </p:nvSpPr>
        <p:spPr bwMode="auto">
          <a:xfrm>
            <a:off x="401915" y="227525"/>
            <a:ext cx="443592" cy="118726"/>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804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4" name="Rectangle 3"/>
          <p:cNvSpPr/>
          <p:nvPr userDrawn="1"/>
        </p:nvSpPr>
        <p:spPr>
          <a:xfrm>
            <a:off x="0" y="0"/>
            <a:ext cx="9143999" cy="4478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1835" y="274873"/>
            <a:ext cx="7045890" cy="808629"/>
          </a:xfrm>
          <a:prstGeom prst="rect">
            <a:avLst/>
          </a:prstGeom>
        </p:spPr>
        <p:txBody>
          <a:bodyPr anchor="ctr"/>
          <a:lstStyle>
            <a:lvl1pPr algn="l">
              <a:defRPr sz="3600" b="0">
                <a:solidFill>
                  <a:schemeClr val="bg1"/>
                </a:solidFill>
              </a:defRPr>
            </a:lvl1pPr>
          </a:lstStyle>
          <a:p>
            <a:r>
              <a:rPr lang="en-US"/>
              <a:t>Click to edit Master title style</a:t>
            </a:r>
          </a:p>
        </p:txBody>
      </p:sp>
      <p:sp>
        <p:nvSpPr>
          <p:cNvPr id="3" name="Slide Number Placeholder 5"/>
          <p:cNvSpPr>
            <a:spLocks noGrp="1"/>
          </p:cNvSpPr>
          <p:nvPr>
            <p:ph type="sldNum" sz="quarter" idx="12"/>
          </p:nvPr>
        </p:nvSpPr>
        <p:spPr>
          <a:xfrm>
            <a:off x="0" y="4869395"/>
            <a:ext cx="304800" cy="273844"/>
          </a:xfrm>
          <a:prstGeom prst="rect">
            <a:avLst/>
          </a:prstGeom>
        </p:spPr>
        <p:txBody>
          <a:bodyPr anchor="ctr"/>
          <a:lstStyle>
            <a:lvl1pPr algn="l">
              <a:defRPr sz="800" b="0">
                <a:solidFill>
                  <a:schemeClr val="tx1">
                    <a:lumMod val="50000"/>
                    <a:lumOff val="50000"/>
                  </a:schemeClr>
                </a:solidFill>
                <a:latin typeface="+mn-lt"/>
              </a:defRPr>
            </a:lvl1pPr>
          </a:lstStyle>
          <a:p>
            <a:fld id="{8DE71E43-C2AF-4CF5-B2A5-3E6CC989A107}" type="slidenum">
              <a:rPr lang="en-US" smtClean="0"/>
              <a:pPr/>
              <a:t>‹#›</a:t>
            </a:fld>
            <a:endParaRPr lang="en-US"/>
          </a:p>
        </p:txBody>
      </p:sp>
      <p:sp>
        <p:nvSpPr>
          <p:cNvPr id="5" name="Freeform 7"/>
          <p:cNvSpPr>
            <a:spLocks/>
          </p:cNvSpPr>
          <p:nvPr userDrawn="1"/>
        </p:nvSpPr>
        <p:spPr bwMode="auto">
          <a:xfrm>
            <a:off x="401915" y="227525"/>
            <a:ext cx="443592" cy="118726"/>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606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2">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Triangle 5">
            <a:extLst>
              <a:ext uri="{FF2B5EF4-FFF2-40B4-BE49-F238E27FC236}">
                <a16:creationId xmlns:a16="http://schemas.microsoft.com/office/drawing/2014/main" id="{516B882D-55F7-C64F-A4D6-AE96130771B6}"/>
              </a:ext>
            </a:extLst>
          </p:cNvPr>
          <p:cNvSpPr/>
          <p:nvPr userDrawn="1"/>
        </p:nvSpPr>
        <p:spPr>
          <a:xfrm flipH="1">
            <a:off x="6989200" y="1930468"/>
            <a:ext cx="2154800" cy="3213032"/>
          </a:xfrm>
          <a:prstGeom prst="rtTriangle">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p:cNvSpPr>
            <a:spLocks noGrp="1"/>
          </p:cNvSpPr>
          <p:nvPr>
            <p:ph type="sldNum" sz="quarter" idx="12"/>
          </p:nvPr>
        </p:nvSpPr>
        <p:spPr>
          <a:xfrm>
            <a:off x="0" y="4869395"/>
            <a:ext cx="304800" cy="273844"/>
          </a:xfrm>
          <a:prstGeom prst="rect">
            <a:avLst/>
          </a:prstGeom>
        </p:spPr>
        <p:txBody>
          <a:bodyPr anchor="ctr"/>
          <a:lstStyle>
            <a:lvl1pPr algn="l">
              <a:defRPr sz="800" b="0">
                <a:solidFill>
                  <a:schemeClr val="bg1"/>
                </a:solidFill>
                <a:latin typeface="+mn-lt"/>
              </a:defRPr>
            </a:lvl1pPr>
          </a:lstStyle>
          <a:p>
            <a:fld id="{8DE71E43-C2AF-4CF5-B2A5-3E6CC989A107}" type="slidenum">
              <a:rPr lang="en-US" smtClean="0"/>
              <a:pPr/>
              <a:t>‹#›</a:t>
            </a:fld>
            <a:endParaRPr lang="en-US"/>
          </a:p>
        </p:txBody>
      </p:sp>
      <p:sp>
        <p:nvSpPr>
          <p:cNvPr id="7" name="Freeform 6"/>
          <p:cNvSpPr>
            <a:spLocks noEditPoints="1"/>
          </p:cNvSpPr>
          <p:nvPr userDrawn="1"/>
        </p:nvSpPr>
        <p:spPr bwMode="auto">
          <a:xfrm>
            <a:off x="7972620" y="4749167"/>
            <a:ext cx="996015" cy="266474"/>
          </a:xfrm>
          <a:custGeom>
            <a:avLst/>
            <a:gdLst>
              <a:gd name="T0" fmla="*/ 6870 w 6870"/>
              <a:gd name="T1" fmla="*/ 0 h 1837"/>
              <a:gd name="T2" fmla="*/ 1733 w 6870"/>
              <a:gd name="T3" fmla="*/ 377 h 1837"/>
              <a:gd name="T4" fmla="*/ 2418 w 6870"/>
              <a:gd name="T5" fmla="*/ 377 h 1837"/>
              <a:gd name="T6" fmla="*/ 2604 w 6870"/>
              <a:gd name="T7" fmla="*/ 732 h 1837"/>
              <a:gd name="T8" fmla="*/ 2772 w 6870"/>
              <a:gd name="T9" fmla="*/ 493 h 1837"/>
              <a:gd name="T10" fmla="*/ 2849 w 6870"/>
              <a:gd name="T11" fmla="*/ 420 h 1837"/>
              <a:gd name="T12" fmla="*/ 2933 w 6870"/>
              <a:gd name="T13" fmla="*/ 375 h 1837"/>
              <a:gd name="T14" fmla="*/ 3028 w 6870"/>
              <a:gd name="T15" fmla="*/ 354 h 1837"/>
              <a:gd name="T16" fmla="*/ 3117 w 6870"/>
              <a:gd name="T17" fmla="*/ 352 h 1837"/>
              <a:gd name="T18" fmla="*/ 3244 w 6870"/>
              <a:gd name="T19" fmla="*/ 381 h 1837"/>
              <a:gd name="T20" fmla="*/ 3349 w 6870"/>
              <a:gd name="T21" fmla="*/ 447 h 1837"/>
              <a:gd name="T22" fmla="*/ 3420 w 6870"/>
              <a:gd name="T23" fmla="*/ 548 h 1837"/>
              <a:gd name="T24" fmla="*/ 3173 w 6870"/>
              <a:gd name="T25" fmla="*/ 689 h 1837"/>
              <a:gd name="T26" fmla="*/ 3151 w 6870"/>
              <a:gd name="T27" fmla="*/ 623 h 1837"/>
              <a:gd name="T28" fmla="*/ 3093 w 6870"/>
              <a:gd name="T29" fmla="*/ 584 h 1837"/>
              <a:gd name="T30" fmla="*/ 3037 w 6870"/>
              <a:gd name="T31" fmla="*/ 590 h 1837"/>
              <a:gd name="T32" fmla="*/ 2987 w 6870"/>
              <a:gd name="T33" fmla="*/ 637 h 1837"/>
              <a:gd name="T34" fmla="*/ 2979 w 6870"/>
              <a:gd name="T35" fmla="*/ 683 h 1837"/>
              <a:gd name="T36" fmla="*/ 2998 w 6870"/>
              <a:gd name="T37" fmla="*/ 722 h 1837"/>
              <a:gd name="T38" fmla="*/ 3086 w 6870"/>
              <a:gd name="T39" fmla="*/ 776 h 1837"/>
              <a:gd name="T40" fmla="*/ 3231 w 6870"/>
              <a:gd name="T41" fmla="*/ 842 h 1837"/>
              <a:gd name="T42" fmla="*/ 3335 w 6870"/>
              <a:gd name="T43" fmla="*/ 919 h 1837"/>
              <a:gd name="T44" fmla="*/ 4028 w 6870"/>
              <a:gd name="T45" fmla="*/ 377 h 1837"/>
              <a:gd name="T46" fmla="*/ 4704 w 6870"/>
              <a:gd name="T47" fmla="*/ 377 h 1837"/>
              <a:gd name="T48" fmla="*/ 5410 w 6870"/>
              <a:gd name="T49" fmla="*/ 1448 h 1837"/>
              <a:gd name="T50" fmla="*/ 4733 w 6870"/>
              <a:gd name="T51" fmla="*/ 1448 h 1837"/>
              <a:gd name="T52" fmla="*/ 3982 w 6870"/>
              <a:gd name="T53" fmla="*/ 1448 h 1837"/>
              <a:gd name="T54" fmla="*/ 3751 w 6870"/>
              <a:gd name="T55" fmla="*/ 815 h 1837"/>
              <a:gd name="T56" fmla="*/ 3540 w 6870"/>
              <a:gd name="T57" fmla="*/ 1159 h 1837"/>
              <a:gd name="T58" fmla="*/ 3417 w 6870"/>
              <a:gd name="T59" fmla="*/ 1332 h 1837"/>
              <a:gd name="T60" fmla="*/ 3320 w 6870"/>
              <a:gd name="T61" fmla="*/ 1413 h 1837"/>
              <a:gd name="T62" fmla="*/ 3237 w 6870"/>
              <a:gd name="T63" fmla="*/ 1458 h 1837"/>
              <a:gd name="T64" fmla="*/ 3134 w 6870"/>
              <a:gd name="T65" fmla="*/ 1483 h 1837"/>
              <a:gd name="T66" fmla="*/ 3035 w 6870"/>
              <a:gd name="T67" fmla="*/ 1485 h 1837"/>
              <a:gd name="T68" fmla="*/ 2892 w 6870"/>
              <a:gd name="T69" fmla="*/ 1452 h 1837"/>
              <a:gd name="T70" fmla="*/ 2789 w 6870"/>
              <a:gd name="T71" fmla="*/ 1376 h 1837"/>
              <a:gd name="T72" fmla="*/ 2724 w 6870"/>
              <a:gd name="T73" fmla="*/ 1260 h 1837"/>
              <a:gd name="T74" fmla="*/ 2960 w 6870"/>
              <a:gd name="T75" fmla="*/ 1103 h 1837"/>
              <a:gd name="T76" fmla="*/ 2971 w 6870"/>
              <a:gd name="T77" fmla="*/ 1165 h 1837"/>
              <a:gd name="T78" fmla="*/ 3002 w 6870"/>
              <a:gd name="T79" fmla="*/ 1221 h 1837"/>
              <a:gd name="T80" fmla="*/ 3039 w 6870"/>
              <a:gd name="T81" fmla="*/ 1247 h 1837"/>
              <a:gd name="T82" fmla="*/ 3076 w 6870"/>
              <a:gd name="T83" fmla="*/ 1252 h 1837"/>
              <a:gd name="T84" fmla="*/ 3149 w 6870"/>
              <a:gd name="T85" fmla="*/ 1223 h 1837"/>
              <a:gd name="T86" fmla="*/ 3180 w 6870"/>
              <a:gd name="T87" fmla="*/ 1148 h 1837"/>
              <a:gd name="T88" fmla="*/ 3171 w 6870"/>
              <a:gd name="T89" fmla="*/ 1105 h 1837"/>
              <a:gd name="T90" fmla="*/ 3134 w 6870"/>
              <a:gd name="T91" fmla="*/ 1063 h 1837"/>
              <a:gd name="T92" fmla="*/ 2987 w 6870"/>
              <a:gd name="T93" fmla="*/ 997 h 1837"/>
              <a:gd name="T94" fmla="*/ 2884 w 6870"/>
              <a:gd name="T95" fmla="*/ 948 h 1837"/>
              <a:gd name="T96" fmla="*/ 2803 w 6870"/>
              <a:gd name="T97" fmla="*/ 875 h 1837"/>
              <a:gd name="T98" fmla="*/ 2141 w 6870"/>
              <a:gd name="T99" fmla="*/ 854 h 1837"/>
              <a:gd name="T100" fmla="*/ 1460 w 6870"/>
              <a:gd name="T101" fmla="*/ 377 h 1837"/>
              <a:gd name="T102" fmla="*/ 4942 w 6870"/>
              <a:gd name="T103" fmla="*/ 1076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70" h="1837">
                <a:moveTo>
                  <a:pt x="1210" y="0"/>
                </a:moveTo>
                <a:lnTo>
                  <a:pt x="0" y="1837"/>
                </a:lnTo>
                <a:lnTo>
                  <a:pt x="5660" y="1837"/>
                </a:lnTo>
                <a:lnTo>
                  <a:pt x="6870" y="0"/>
                </a:lnTo>
                <a:lnTo>
                  <a:pt x="1210" y="0"/>
                </a:lnTo>
                <a:lnTo>
                  <a:pt x="1210" y="0"/>
                </a:lnTo>
                <a:close/>
                <a:moveTo>
                  <a:pt x="1460" y="377"/>
                </a:moveTo>
                <a:lnTo>
                  <a:pt x="1733" y="377"/>
                </a:lnTo>
                <a:lnTo>
                  <a:pt x="1733" y="999"/>
                </a:lnTo>
                <a:lnTo>
                  <a:pt x="1736" y="999"/>
                </a:lnTo>
                <a:lnTo>
                  <a:pt x="2168" y="377"/>
                </a:lnTo>
                <a:lnTo>
                  <a:pt x="2418" y="377"/>
                </a:lnTo>
                <a:lnTo>
                  <a:pt x="2418" y="1010"/>
                </a:lnTo>
                <a:lnTo>
                  <a:pt x="2422" y="1010"/>
                </a:lnTo>
                <a:lnTo>
                  <a:pt x="2422" y="1010"/>
                </a:lnTo>
                <a:lnTo>
                  <a:pt x="2604" y="732"/>
                </a:lnTo>
                <a:lnTo>
                  <a:pt x="2685" y="610"/>
                </a:lnTo>
                <a:lnTo>
                  <a:pt x="2735" y="540"/>
                </a:lnTo>
                <a:lnTo>
                  <a:pt x="2735" y="540"/>
                </a:lnTo>
                <a:lnTo>
                  <a:pt x="2772" y="493"/>
                </a:lnTo>
                <a:lnTo>
                  <a:pt x="2791" y="472"/>
                </a:lnTo>
                <a:lnTo>
                  <a:pt x="2811" y="453"/>
                </a:lnTo>
                <a:lnTo>
                  <a:pt x="2830" y="435"/>
                </a:lnTo>
                <a:lnTo>
                  <a:pt x="2849" y="420"/>
                </a:lnTo>
                <a:lnTo>
                  <a:pt x="2869" y="406"/>
                </a:lnTo>
                <a:lnTo>
                  <a:pt x="2890" y="395"/>
                </a:lnTo>
                <a:lnTo>
                  <a:pt x="2911" y="385"/>
                </a:lnTo>
                <a:lnTo>
                  <a:pt x="2933" y="375"/>
                </a:lnTo>
                <a:lnTo>
                  <a:pt x="2956" y="368"/>
                </a:lnTo>
                <a:lnTo>
                  <a:pt x="2979" y="362"/>
                </a:lnTo>
                <a:lnTo>
                  <a:pt x="3002" y="358"/>
                </a:lnTo>
                <a:lnTo>
                  <a:pt x="3028" y="354"/>
                </a:lnTo>
                <a:lnTo>
                  <a:pt x="3055" y="352"/>
                </a:lnTo>
                <a:lnTo>
                  <a:pt x="3082" y="352"/>
                </a:lnTo>
                <a:lnTo>
                  <a:pt x="3082" y="352"/>
                </a:lnTo>
                <a:lnTo>
                  <a:pt x="3117" y="352"/>
                </a:lnTo>
                <a:lnTo>
                  <a:pt x="3149" y="356"/>
                </a:lnTo>
                <a:lnTo>
                  <a:pt x="3182" y="362"/>
                </a:lnTo>
                <a:lnTo>
                  <a:pt x="3215" y="372"/>
                </a:lnTo>
                <a:lnTo>
                  <a:pt x="3244" y="381"/>
                </a:lnTo>
                <a:lnTo>
                  <a:pt x="3273" y="395"/>
                </a:lnTo>
                <a:lnTo>
                  <a:pt x="3300" y="410"/>
                </a:lnTo>
                <a:lnTo>
                  <a:pt x="3326" y="428"/>
                </a:lnTo>
                <a:lnTo>
                  <a:pt x="3349" y="447"/>
                </a:lnTo>
                <a:lnTo>
                  <a:pt x="3370" y="470"/>
                </a:lnTo>
                <a:lnTo>
                  <a:pt x="3390" y="493"/>
                </a:lnTo>
                <a:lnTo>
                  <a:pt x="3407" y="519"/>
                </a:lnTo>
                <a:lnTo>
                  <a:pt x="3420" y="548"/>
                </a:lnTo>
                <a:lnTo>
                  <a:pt x="3432" y="577"/>
                </a:lnTo>
                <a:lnTo>
                  <a:pt x="3440" y="608"/>
                </a:lnTo>
                <a:lnTo>
                  <a:pt x="3446" y="643"/>
                </a:lnTo>
                <a:lnTo>
                  <a:pt x="3173" y="689"/>
                </a:lnTo>
                <a:lnTo>
                  <a:pt x="3173" y="689"/>
                </a:lnTo>
                <a:lnTo>
                  <a:pt x="3167" y="662"/>
                </a:lnTo>
                <a:lnTo>
                  <a:pt x="3159" y="641"/>
                </a:lnTo>
                <a:lnTo>
                  <a:pt x="3151" y="623"/>
                </a:lnTo>
                <a:lnTo>
                  <a:pt x="3140" y="608"/>
                </a:lnTo>
                <a:lnTo>
                  <a:pt x="3126" y="596"/>
                </a:lnTo>
                <a:lnTo>
                  <a:pt x="3111" y="590"/>
                </a:lnTo>
                <a:lnTo>
                  <a:pt x="3093" y="584"/>
                </a:lnTo>
                <a:lnTo>
                  <a:pt x="3074" y="584"/>
                </a:lnTo>
                <a:lnTo>
                  <a:pt x="3074" y="584"/>
                </a:lnTo>
                <a:lnTo>
                  <a:pt x="3055" y="586"/>
                </a:lnTo>
                <a:lnTo>
                  <a:pt x="3037" y="590"/>
                </a:lnTo>
                <a:lnTo>
                  <a:pt x="3022" y="598"/>
                </a:lnTo>
                <a:lnTo>
                  <a:pt x="3008" y="610"/>
                </a:lnTo>
                <a:lnTo>
                  <a:pt x="2995" y="621"/>
                </a:lnTo>
                <a:lnTo>
                  <a:pt x="2987" y="637"/>
                </a:lnTo>
                <a:lnTo>
                  <a:pt x="2981" y="652"/>
                </a:lnTo>
                <a:lnTo>
                  <a:pt x="2979" y="672"/>
                </a:lnTo>
                <a:lnTo>
                  <a:pt x="2979" y="672"/>
                </a:lnTo>
                <a:lnTo>
                  <a:pt x="2979" y="683"/>
                </a:lnTo>
                <a:lnTo>
                  <a:pt x="2983" y="693"/>
                </a:lnTo>
                <a:lnTo>
                  <a:pt x="2987" y="703"/>
                </a:lnTo>
                <a:lnTo>
                  <a:pt x="2993" y="712"/>
                </a:lnTo>
                <a:lnTo>
                  <a:pt x="2998" y="722"/>
                </a:lnTo>
                <a:lnTo>
                  <a:pt x="3008" y="730"/>
                </a:lnTo>
                <a:lnTo>
                  <a:pt x="3028" y="747"/>
                </a:lnTo>
                <a:lnTo>
                  <a:pt x="3055" y="761"/>
                </a:lnTo>
                <a:lnTo>
                  <a:pt x="3086" y="776"/>
                </a:lnTo>
                <a:lnTo>
                  <a:pt x="3157" y="807"/>
                </a:lnTo>
                <a:lnTo>
                  <a:pt x="3157" y="807"/>
                </a:lnTo>
                <a:lnTo>
                  <a:pt x="3196" y="825"/>
                </a:lnTo>
                <a:lnTo>
                  <a:pt x="3231" y="842"/>
                </a:lnTo>
                <a:lnTo>
                  <a:pt x="3262" y="859"/>
                </a:lnTo>
                <a:lnTo>
                  <a:pt x="3289" y="879"/>
                </a:lnTo>
                <a:lnTo>
                  <a:pt x="3314" y="898"/>
                </a:lnTo>
                <a:lnTo>
                  <a:pt x="3335" y="919"/>
                </a:lnTo>
                <a:lnTo>
                  <a:pt x="3355" y="941"/>
                </a:lnTo>
                <a:lnTo>
                  <a:pt x="3374" y="966"/>
                </a:lnTo>
                <a:lnTo>
                  <a:pt x="3755" y="377"/>
                </a:lnTo>
                <a:lnTo>
                  <a:pt x="4028" y="377"/>
                </a:lnTo>
                <a:lnTo>
                  <a:pt x="4028" y="966"/>
                </a:lnTo>
                <a:lnTo>
                  <a:pt x="4030" y="966"/>
                </a:lnTo>
                <a:lnTo>
                  <a:pt x="4435" y="377"/>
                </a:lnTo>
                <a:lnTo>
                  <a:pt x="4704" y="377"/>
                </a:lnTo>
                <a:lnTo>
                  <a:pt x="4704" y="1012"/>
                </a:lnTo>
                <a:lnTo>
                  <a:pt x="5139" y="377"/>
                </a:lnTo>
                <a:lnTo>
                  <a:pt x="5410" y="377"/>
                </a:lnTo>
                <a:lnTo>
                  <a:pt x="5410" y="1448"/>
                </a:lnTo>
                <a:lnTo>
                  <a:pt x="5137" y="1448"/>
                </a:lnTo>
                <a:lnTo>
                  <a:pt x="5137" y="1293"/>
                </a:lnTo>
                <a:lnTo>
                  <a:pt x="4828" y="1293"/>
                </a:lnTo>
                <a:lnTo>
                  <a:pt x="4733" y="1448"/>
                </a:lnTo>
                <a:lnTo>
                  <a:pt x="4431" y="1448"/>
                </a:lnTo>
                <a:lnTo>
                  <a:pt x="4431" y="809"/>
                </a:lnTo>
                <a:lnTo>
                  <a:pt x="4427" y="809"/>
                </a:lnTo>
                <a:lnTo>
                  <a:pt x="3982" y="1448"/>
                </a:lnTo>
                <a:lnTo>
                  <a:pt x="3751" y="1448"/>
                </a:lnTo>
                <a:lnTo>
                  <a:pt x="3751" y="817"/>
                </a:lnTo>
                <a:lnTo>
                  <a:pt x="3751" y="815"/>
                </a:lnTo>
                <a:lnTo>
                  <a:pt x="3751" y="815"/>
                </a:lnTo>
                <a:lnTo>
                  <a:pt x="3709" y="881"/>
                </a:lnTo>
                <a:lnTo>
                  <a:pt x="3666" y="950"/>
                </a:lnTo>
                <a:lnTo>
                  <a:pt x="3583" y="1092"/>
                </a:lnTo>
                <a:lnTo>
                  <a:pt x="3540" y="1159"/>
                </a:lnTo>
                <a:lnTo>
                  <a:pt x="3498" y="1223"/>
                </a:lnTo>
                <a:lnTo>
                  <a:pt x="3457" y="1281"/>
                </a:lnTo>
                <a:lnTo>
                  <a:pt x="3436" y="1307"/>
                </a:lnTo>
                <a:lnTo>
                  <a:pt x="3417" y="1332"/>
                </a:lnTo>
                <a:lnTo>
                  <a:pt x="3417" y="1332"/>
                </a:lnTo>
                <a:lnTo>
                  <a:pt x="3388" y="1361"/>
                </a:lnTo>
                <a:lnTo>
                  <a:pt x="3357" y="1388"/>
                </a:lnTo>
                <a:lnTo>
                  <a:pt x="3320" y="1413"/>
                </a:lnTo>
                <a:lnTo>
                  <a:pt x="3300" y="1427"/>
                </a:lnTo>
                <a:lnTo>
                  <a:pt x="3281" y="1436"/>
                </a:lnTo>
                <a:lnTo>
                  <a:pt x="3260" y="1448"/>
                </a:lnTo>
                <a:lnTo>
                  <a:pt x="3237" y="1458"/>
                </a:lnTo>
                <a:lnTo>
                  <a:pt x="3213" y="1465"/>
                </a:lnTo>
                <a:lnTo>
                  <a:pt x="3188" y="1473"/>
                </a:lnTo>
                <a:lnTo>
                  <a:pt x="3161" y="1479"/>
                </a:lnTo>
                <a:lnTo>
                  <a:pt x="3134" y="1483"/>
                </a:lnTo>
                <a:lnTo>
                  <a:pt x="3107" y="1485"/>
                </a:lnTo>
                <a:lnTo>
                  <a:pt x="3076" y="1487"/>
                </a:lnTo>
                <a:lnTo>
                  <a:pt x="3076" y="1487"/>
                </a:lnTo>
                <a:lnTo>
                  <a:pt x="3035" y="1485"/>
                </a:lnTo>
                <a:lnTo>
                  <a:pt x="2997" y="1481"/>
                </a:lnTo>
                <a:lnTo>
                  <a:pt x="2960" y="1473"/>
                </a:lnTo>
                <a:lnTo>
                  <a:pt x="2925" y="1463"/>
                </a:lnTo>
                <a:lnTo>
                  <a:pt x="2892" y="1452"/>
                </a:lnTo>
                <a:lnTo>
                  <a:pt x="2863" y="1436"/>
                </a:lnTo>
                <a:lnTo>
                  <a:pt x="2836" y="1419"/>
                </a:lnTo>
                <a:lnTo>
                  <a:pt x="2811" y="1399"/>
                </a:lnTo>
                <a:lnTo>
                  <a:pt x="2789" y="1376"/>
                </a:lnTo>
                <a:lnTo>
                  <a:pt x="2770" y="1351"/>
                </a:lnTo>
                <a:lnTo>
                  <a:pt x="2753" y="1324"/>
                </a:lnTo>
                <a:lnTo>
                  <a:pt x="2737" y="1293"/>
                </a:lnTo>
                <a:lnTo>
                  <a:pt x="2724" y="1260"/>
                </a:lnTo>
                <a:lnTo>
                  <a:pt x="2714" y="1225"/>
                </a:lnTo>
                <a:lnTo>
                  <a:pt x="2706" y="1188"/>
                </a:lnTo>
                <a:lnTo>
                  <a:pt x="2700" y="1150"/>
                </a:lnTo>
                <a:lnTo>
                  <a:pt x="2960" y="1103"/>
                </a:lnTo>
                <a:lnTo>
                  <a:pt x="2962" y="1103"/>
                </a:lnTo>
                <a:lnTo>
                  <a:pt x="2962" y="1103"/>
                </a:lnTo>
                <a:lnTo>
                  <a:pt x="2966" y="1136"/>
                </a:lnTo>
                <a:lnTo>
                  <a:pt x="2971" y="1165"/>
                </a:lnTo>
                <a:lnTo>
                  <a:pt x="2981" y="1190"/>
                </a:lnTo>
                <a:lnTo>
                  <a:pt x="2987" y="1202"/>
                </a:lnTo>
                <a:lnTo>
                  <a:pt x="2995" y="1212"/>
                </a:lnTo>
                <a:lnTo>
                  <a:pt x="3002" y="1221"/>
                </a:lnTo>
                <a:lnTo>
                  <a:pt x="3010" y="1229"/>
                </a:lnTo>
                <a:lnTo>
                  <a:pt x="3020" y="1237"/>
                </a:lnTo>
                <a:lnTo>
                  <a:pt x="3029" y="1243"/>
                </a:lnTo>
                <a:lnTo>
                  <a:pt x="3039" y="1247"/>
                </a:lnTo>
                <a:lnTo>
                  <a:pt x="3051" y="1250"/>
                </a:lnTo>
                <a:lnTo>
                  <a:pt x="3062" y="1252"/>
                </a:lnTo>
                <a:lnTo>
                  <a:pt x="3076" y="1252"/>
                </a:lnTo>
                <a:lnTo>
                  <a:pt x="3076" y="1252"/>
                </a:lnTo>
                <a:lnTo>
                  <a:pt x="3097" y="1250"/>
                </a:lnTo>
                <a:lnTo>
                  <a:pt x="3117" y="1245"/>
                </a:lnTo>
                <a:lnTo>
                  <a:pt x="3134" y="1235"/>
                </a:lnTo>
                <a:lnTo>
                  <a:pt x="3149" y="1223"/>
                </a:lnTo>
                <a:lnTo>
                  <a:pt x="3163" y="1208"/>
                </a:lnTo>
                <a:lnTo>
                  <a:pt x="3173" y="1190"/>
                </a:lnTo>
                <a:lnTo>
                  <a:pt x="3179" y="1169"/>
                </a:lnTo>
                <a:lnTo>
                  <a:pt x="3180" y="1148"/>
                </a:lnTo>
                <a:lnTo>
                  <a:pt x="3180" y="1148"/>
                </a:lnTo>
                <a:lnTo>
                  <a:pt x="3180" y="1132"/>
                </a:lnTo>
                <a:lnTo>
                  <a:pt x="3177" y="1119"/>
                </a:lnTo>
                <a:lnTo>
                  <a:pt x="3171" y="1105"/>
                </a:lnTo>
                <a:lnTo>
                  <a:pt x="3165" y="1094"/>
                </a:lnTo>
                <a:lnTo>
                  <a:pt x="3155" y="1082"/>
                </a:lnTo>
                <a:lnTo>
                  <a:pt x="3146" y="1072"/>
                </a:lnTo>
                <a:lnTo>
                  <a:pt x="3134" y="1063"/>
                </a:lnTo>
                <a:lnTo>
                  <a:pt x="3120" y="1055"/>
                </a:lnTo>
                <a:lnTo>
                  <a:pt x="3091" y="1039"/>
                </a:lnTo>
                <a:lnTo>
                  <a:pt x="3058" y="1024"/>
                </a:lnTo>
                <a:lnTo>
                  <a:pt x="2987" y="997"/>
                </a:lnTo>
                <a:lnTo>
                  <a:pt x="2987" y="997"/>
                </a:lnTo>
                <a:lnTo>
                  <a:pt x="2935" y="974"/>
                </a:lnTo>
                <a:lnTo>
                  <a:pt x="2909" y="962"/>
                </a:lnTo>
                <a:lnTo>
                  <a:pt x="2884" y="948"/>
                </a:lnTo>
                <a:lnTo>
                  <a:pt x="2863" y="933"/>
                </a:lnTo>
                <a:lnTo>
                  <a:pt x="2840" y="916"/>
                </a:lnTo>
                <a:lnTo>
                  <a:pt x="2820" y="898"/>
                </a:lnTo>
                <a:lnTo>
                  <a:pt x="2803" y="875"/>
                </a:lnTo>
                <a:lnTo>
                  <a:pt x="2420" y="1448"/>
                </a:lnTo>
                <a:lnTo>
                  <a:pt x="2145" y="1448"/>
                </a:lnTo>
                <a:lnTo>
                  <a:pt x="2145" y="854"/>
                </a:lnTo>
                <a:lnTo>
                  <a:pt x="2141" y="854"/>
                </a:lnTo>
                <a:lnTo>
                  <a:pt x="1733" y="1448"/>
                </a:lnTo>
                <a:lnTo>
                  <a:pt x="1460" y="1448"/>
                </a:lnTo>
                <a:lnTo>
                  <a:pt x="1460" y="377"/>
                </a:lnTo>
                <a:lnTo>
                  <a:pt x="1460" y="377"/>
                </a:lnTo>
                <a:close/>
                <a:moveTo>
                  <a:pt x="5122" y="1076"/>
                </a:moveTo>
                <a:lnTo>
                  <a:pt x="5122" y="778"/>
                </a:lnTo>
                <a:lnTo>
                  <a:pt x="5118" y="778"/>
                </a:lnTo>
                <a:lnTo>
                  <a:pt x="4942" y="1076"/>
                </a:lnTo>
                <a:lnTo>
                  <a:pt x="5122" y="1076"/>
                </a:lnTo>
                <a:lnTo>
                  <a:pt x="5122" y="10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4720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0" y="4869395"/>
            <a:ext cx="304800" cy="273844"/>
          </a:xfrm>
          <a:prstGeom prst="rect">
            <a:avLst/>
          </a:prstGeom>
        </p:spPr>
        <p:txBody>
          <a:bodyPr anchor="ctr"/>
          <a:lstStyle>
            <a:lvl1pPr algn="l">
              <a:defRPr sz="800" b="0">
                <a:solidFill>
                  <a:schemeClr val="tx2"/>
                </a:solidFill>
                <a:latin typeface="+mn-lt"/>
              </a:defRPr>
            </a:lvl1pPr>
          </a:lstStyle>
          <a:p>
            <a:fld id="{8DE71E43-C2AF-4CF5-B2A5-3E6CC989A107}" type="slidenum">
              <a:rPr lang="en-US" smtClean="0"/>
              <a:pPr/>
              <a:t>‹#›</a:t>
            </a:fld>
            <a:endParaRPr lang="en-US"/>
          </a:p>
        </p:txBody>
      </p:sp>
    </p:spTree>
    <p:extLst>
      <p:ext uri="{BB962C8B-B14F-4D97-AF65-F5344CB8AC3E}">
        <p14:creationId xmlns:p14="http://schemas.microsoft.com/office/powerpoint/2010/main" val="167806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C:\Design Files\ART PROJECTS\CLIENT WORK\MonsterDesign\WSMA\Powerpoint Template\ART\WSMA_BG_Patter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514416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userDrawn="1"/>
        </p:nvSpPr>
        <p:spPr>
          <a:xfrm>
            <a:off x="0" y="451599"/>
            <a:ext cx="4772417" cy="42769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276304" y="955724"/>
            <a:ext cx="3805537" cy="830997"/>
          </a:xfrm>
          <a:prstGeom prst="rect">
            <a:avLst/>
          </a:prstGeom>
          <a:noFill/>
        </p:spPr>
        <p:txBody>
          <a:bodyPr wrap="square" rtlCol="0">
            <a:spAutoFit/>
          </a:bodyPr>
          <a:lstStyle/>
          <a:p>
            <a:r>
              <a:rPr lang="en-US" sz="4800" dirty="0">
                <a:solidFill>
                  <a:schemeClr val="bg1"/>
                </a:solidFill>
                <a:latin typeface="+mj-lt"/>
              </a:rPr>
              <a:t>Thank you!</a:t>
            </a:r>
          </a:p>
        </p:txBody>
      </p:sp>
      <p:sp>
        <p:nvSpPr>
          <p:cNvPr id="26" name="TextBox 25"/>
          <p:cNvSpPr txBox="1"/>
          <p:nvPr userDrawn="1"/>
        </p:nvSpPr>
        <p:spPr>
          <a:xfrm>
            <a:off x="280687" y="1902494"/>
            <a:ext cx="3082103" cy="1000274"/>
          </a:xfrm>
          <a:prstGeom prst="rect">
            <a:avLst/>
          </a:prstGeom>
          <a:noFill/>
        </p:spPr>
        <p:txBody>
          <a:bodyPr wrap="square" rtlCol="0">
            <a:spAutoFit/>
          </a:bodyPr>
          <a:lstStyle/>
          <a:p>
            <a:pPr>
              <a:spcAft>
                <a:spcPts val="600"/>
              </a:spcAft>
            </a:pPr>
            <a:r>
              <a:rPr lang="en-US" sz="1100">
                <a:solidFill>
                  <a:schemeClr val="bg1"/>
                </a:solidFill>
                <a:latin typeface="+mj-lt"/>
              </a:rPr>
              <a:t>VISIT</a:t>
            </a:r>
            <a:r>
              <a:rPr lang="en-US" sz="1100" baseline="0">
                <a:solidFill>
                  <a:schemeClr val="bg1"/>
                </a:solidFill>
                <a:latin typeface="+mj-lt"/>
              </a:rPr>
              <a:t>  </a:t>
            </a:r>
            <a:r>
              <a:rPr lang="en-US" sz="1100" baseline="0">
                <a:solidFill>
                  <a:schemeClr val="bg1"/>
                </a:solidFill>
                <a:latin typeface="+mn-lt"/>
                <a:hlinkClick r:id="rId3"/>
              </a:rPr>
              <a:t>www.wsma.org</a:t>
            </a:r>
            <a:endParaRPr lang="en-US" sz="1100" baseline="0">
              <a:solidFill>
                <a:schemeClr val="bg1"/>
              </a:solidFill>
              <a:latin typeface="+mn-lt"/>
            </a:endParaRPr>
          </a:p>
          <a:p>
            <a:pPr>
              <a:spcAft>
                <a:spcPts val="600"/>
              </a:spcAft>
            </a:pPr>
            <a:r>
              <a:rPr lang="en-US" sz="1100" baseline="0">
                <a:solidFill>
                  <a:schemeClr val="bg1"/>
                </a:solidFill>
                <a:latin typeface="+mj-lt"/>
              </a:rPr>
              <a:t>JOIN OR RENEW </a:t>
            </a:r>
            <a:r>
              <a:rPr lang="en-US" sz="1100" baseline="0">
                <a:solidFill>
                  <a:schemeClr val="bg1"/>
                </a:solidFill>
                <a:latin typeface="+mn-lt"/>
                <a:hlinkClick r:id="rId4"/>
              </a:rPr>
              <a:t>www.wsma.org/join-renew</a:t>
            </a:r>
            <a:endParaRPr lang="en-US" sz="1100" baseline="0">
              <a:solidFill>
                <a:schemeClr val="bg1"/>
              </a:solidFill>
              <a:latin typeface="+mn-lt"/>
            </a:endParaRPr>
          </a:p>
          <a:p>
            <a:pPr>
              <a:spcAft>
                <a:spcPts val="600"/>
              </a:spcAft>
            </a:pPr>
            <a:r>
              <a:rPr lang="en-US" sz="1100" baseline="0">
                <a:solidFill>
                  <a:schemeClr val="bg1"/>
                </a:solidFill>
                <a:latin typeface="+mj-lt"/>
              </a:rPr>
              <a:t>EMAIL </a:t>
            </a:r>
            <a:r>
              <a:rPr lang="en-US" sz="1100" baseline="0">
                <a:solidFill>
                  <a:schemeClr val="bg1"/>
                </a:solidFill>
                <a:latin typeface="+mn-lt"/>
                <a:hlinkClick r:id="rId5"/>
              </a:rPr>
              <a:t>wsma@wsma.org</a:t>
            </a:r>
            <a:endParaRPr lang="en-US" sz="1100" baseline="0">
              <a:solidFill>
                <a:schemeClr val="bg1"/>
              </a:solidFill>
              <a:latin typeface="+mn-lt"/>
            </a:endParaRPr>
          </a:p>
          <a:p>
            <a:pPr>
              <a:spcAft>
                <a:spcPts val="600"/>
              </a:spcAft>
            </a:pPr>
            <a:r>
              <a:rPr lang="en-US" sz="1100" baseline="0">
                <a:solidFill>
                  <a:schemeClr val="bg1"/>
                </a:solidFill>
                <a:latin typeface="+mj-lt"/>
              </a:rPr>
              <a:t>CALL </a:t>
            </a:r>
            <a:r>
              <a:rPr lang="en-US" sz="1100" baseline="0">
                <a:solidFill>
                  <a:schemeClr val="bg1"/>
                </a:solidFill>
                <a:latin typeface="+mn-lt"/>
              </a:rPr>
              <a:t>206.441.9762 or 800.552.0612</a:t>
            </a:r>
            <a:endParaRPr lang="en-US" sz="1100">
              <a:solidFill>
                <a:schemeClr val="bg1"/>
              </a:solidFill>
              <a:latin typeface="+mn-lt"/>
            </a:endParaRPr>
          </a:p>
        </p:txBody>
      </p:sp>
      <p:grpSp>
        <p:nvGrpSpPr>
          <p:cNvPr id="3" name="Group 2"/>
          <p:cNvGrpSpPr/>
          <p:nvPr userDrawn="1"/>
        </p:nvGrpSpPr>
        <p:grpSpPr>
          <a:xfrm>
            <a:off x="300440" y="3227695"/>
            <a:ext cx="2238890" cy="1132765"/>
            <a:chOff x="363070" y="2637600"/>
            <a:chExt cx="2238890" cy="1132765"/>
          </a:xfrm>
        </p:grpSpPr>
        <p:sp>
          <p:nvSpPr>
            <p:cNvPr id="42" name="Title 3"/>
            <p:cNvSpPr txBox="1">
              <a:spLocks/>
            </p:cNvSpPr>
            <p:nvPr/>
          </p:nvSpPr>
          <p:spPr>
            <a:xfrm>
              <a:off x="363070" y="2637600"/>
              <a:ext cx="2238890" cy="322769"/>
            </a:xfrm>
            <a:prstGeom prst="rect">
              <a:avLst/>
            </a:prstGeom>
          </p:spPr>
          <p:txBody>
            <a:bodyPr lIns="68580" tIns="34290" rIns="68580" bIns="34290"/>
            <a:lstStyle>
              <a:lvl1pPr algn="l" defTabSz="685800" rtl="0" eaLnBrk="1" latinLnBrk="0" hangingPunct="1">
                <a:lnSpc>
                  <a:spcPct val="90000"/>
                </a:lnSpc>
                <a:spcBef>
                  <a:spcPct val="0"/>
                </a:spcBef>
                <a:buNone/>
                <a:defRPr sz="2800" b="1" kern="1200">
                  <a:solidFill>
                    <a:schemeClr val="bg1"/>
                  </a:solidFill>
                  <a:latin typeface="+mj-lt"/>
                  <a:ea typeface="+mj-ea"/>
                  <a:cs typeface="+mj-cs"/>
                </a:defRPr>
              </a:lvl1pPr>
            </a:lstStyle>
            <a:p>
              <a:pPr>
                <a:lnSpc>
                  <a:spcPct val="100000"/>
                </a:lnSpc>
                <a:spcAft>
                  <a:spcPts val="600"/>
                </a:spcAft>
              </a:pPr>
              <a:r>
                <a:rPr lang="en-US" sz="1100" b="0">
                  <a:solidFill>
                    <a:schemeClr val="bg1"/>
                  </a:solidFill>
                </a:rPr>
                <a:t>FOLLOW US ON SOCIAL MEDIA</a:t>
              </a:r>
            </a:p>
          </p:txBody>
        </p:sp>
        <p:grpSp>
          <p:nvGrpSpPr>
            <p:cNvPr id="2" name="Group 1"/>
            <p:cNvGrpSpPr/>
            <p:nvPr userDrawn="1"/>
          </p:nvGrpSpPr>
          <p:grpSpPr>
            <a:xfrm>
              <a:off x="439142" y="2967799"/>
              <a:ext cx="208909" cy="802566"/>
              <a:chOff x="439142" y="2967799"/>
              <a:chExt cx="208909" cy="802566"/>
            </a:xfrm>
          </p:grpSpPr>
          <p:sp>
            <p:nvSpPr>
              <p:cNvPr id="40" name="Oval 39"/>
              <p:cNvSpPr/>
              <p:nvPr/>
            </p:nvSpPr>
            <p:spPr>
              <a:xfrm>
                <a:off x="439142" y="3561456"/>
                <a:ext cx="208909" cy="2089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6"/>
              <p:cNvSpPr>
                <a:spLocks noChangeAspect="1"/>
              </p:cNvSpPr>
              <p:nvPr/>
            </p:nvSpPr>
            <p:spPr bwMode="auto">
              <a:xfrm>
                <a:off x="487310" y="3628707"/>
                <a:ext cx="116465" cy="94710"/>
              </a:xfrm>
              <a:custGeom>
                <a:avLst/>
                <a:gdLst>
                  <a:gd name="T0" fmla="*/ 970 w 1424"/>
                  <a:gd name="T1" fmla="*/ 0 h 1157"/>
                  <a:gd name="T2" fmla="*/ 1021 w 1424"/>
                  <a:gd name="T3" fmla="*/ 2 h 1157"/>
                  <a:gd name="T4" fmla="*/ 1088 w 1424"/>
                  <a:gd name="T5" fmla="*/ 16 h 1157"/>
                  <a:gd name="T6" fmla="*/ 1174 w 1424"/>
                  <a:gd name="T7" fmla="*/ 66 h 1157"/>
                  <a:gd name="T8" fmla="*/ 1207 w 1424"/>
                  <a:gd name="T9" fmla="*/ 88 h 1157"/>
                  <a:gd name="T10" fmla="*/ 1313 w 1424"/>
                  <a:gd name="T11" fmla="*/ 55 h 1157"/>
                  <a:gd name="T12" fmla="*/ 1384 w 1424"/>
                  <a:gd name="T13" fmla="*/ 22 h 1157"/>
                  <a:gd name="T14" fmla="*/ 1377 w 1424"/>
                  <a:gd name="T15" fmla="*/ 49 h 1157"/>
                  <a:gd name="T16" fmla="*/ 1324 w 1424"/>
                  <a:gd name="T17" fmla="*/ 131 h 1157"/>
                  <a:gd name="T18" fmla="*/ 1265 w 1424"/>
                  <a:gd name="T19" fmla="*/ 179 h 1157"/>
                  <a:gd name="T20" fmla="*/ 1307 w 1424"/>
                  <a:gd name="T21" fmla="*/ 172 h 1157"/>
                  <a:gd name="T22" fmla="*/ 1413 w 1424"/>
                  <a:gd name="T23" fmla="*/ 139 h 1157"/>
                  <a:gd name="T24" fmla="*/ 1424 w 1424"/>
                  <a:gd name="T25" fmla="*/ 141 h 1157"/>
                  <a:gd name="T26" fmla="*/ 1378 w 1424"/>
                  <a:gd name="T27" fmla="*/ 201 h 1157"/>
                  <a:gd name="T28" fmla="*/ 1287 w 1424"/>
                  <a:gd name="T29" fmla="*/ 285 h 1157"/>
                  <a:gd name="T30" fmla="*/ 1282 w 1424"/>
                  <a:gd name="T31" fmla="*/ 332 h 1157"/>
                  <a:gd name="T32" fmla="*/ 1273 w 1424"/>
                  <a:gd name="T33" fmla="*/ 451 h 1157"/>
                  <a:gd name="T34" fmla="*/ 1238 w 1424"/>
                  <a:gd name="T35" fmla="*/ 590 h 1157"/>
                  <a:gd name="T36" fmla="*/ 1178 w 1424"/>
                  <a:gd name="T37" fmla="*/ 730 h 1157"/>
                  <a:gd name="T38" fmla="*/ 1088 w 1424"/>
                  <a:gd name="T39" fmla="*/ 864 h 1157"/>
                  <a:gd name="T40" fmla="*/ 997 w 1424"/>
                  <a:gd name="T41" fmla="*/ 960 h 1157"/>
                  <a:gd name="T42" fmla="*/ 898 w 1424"/>
                  <a:gd name="T43" fmla="*/ 1035 h 1157"/>
                  <a:gd name="T44" fmla="*/ 754 w 1424"/>
                  <a:gd name="T45" fmla="*/ 1106 h 1157"/>
                  <a:gd name="T46" fmla="*/ 610 w 1424"/>
                  <a:gd name="T47" fmla="*/ 1146 h 1157"/>
                  <a:gd name="T48" fmla="*/ 508 w 1424"/>
                  <a:gd name="T49" fmla="*/ 1157 h 1157"/>
                  <a:gd name="T50" fmla="*/ 426 w 1424"/>
                  <a:gd name="T51" fmla="*/ 1157 h 1157"/>
                  <a:gd name="T52" fmla="*/ 409 w 1424"/>
                  <a:gd name="T53" fmla="*/ 1157 h 1157"/>
                  <a:gd name="T54" fmla="*/ 256 w 1424"/>
                  <a:gd name="T55" fmla="*/ 1139 h 1157"/>
                  <a:gd name="T56" fmla="*/ 52 w 1424"/>
                  <a:gd name="T57" fmla="*/ 1063 h 1157"/>
                  <a:gd name="T58" fmla="*/ 0 w 1424"/>
                  <a:gd name="T59" fmla="*/ 1028 h 1157"/>
                  <a:gd name="T60" fmla="*/ 41 w 1424"/>
                  <a:gd name="T61" fmla="*/ 1028 h 1157"/>
                  <a:gd name="T62" fmla="*/ 163 w 1424"/>
                  <a:gd name="T63" fmla="*/ 1021 h 1157"/>
                  <a:gd name="T64" fmla="*/ 302 w 1424"/>
                  <a:gd name="T65" fmla="*/ 979 h 1157"/>
                  <a:gd name="T66" fmla="*/ 422 w 1424"/>
                  <a:gd name="T67" fmla="*/ 909 h 1157"/>
                  <a:gd name="T68" fmla="*/ 340 w 1424"/>
                  <a:gd name="T69" fmla="*/ 893 h 1157"/>
                  <a:gd name="T70" fmla="*/ 252 w 1424"/>
                  <a:gd name="T71" fmla="*/ 843 h 1157"/>
                  <a:gd name="T72" fmla="*/ 190 w 1424"/>
                  <a:gd name="T73" fmla="*/ 776 h 1157"/>
                  <a:gd name="T74" fmla="*/ 159 w 1424"/>
                  <a:gd name="T75" fmla="*/ 712 h 1157"/>
                  <a:gd name="T76" fmla="*/ 168 w 1424"/>
                  <a:gd name="T77" fmla="*/ 701 h 1157"/>
                  <a:gd name="T78" fmla="*/ 276 w 1424"/>
                  <a:gd name="T79" fmla="*/ 697 h 1157"/>
                  <a:gd name="T80" fmla="*/ 157 w 1424"/>
                  <a:gd name="T81" fmla="*/ 637 h 1157"/>
                  <a:gd name="T82" fmla="*/ 88 w 1424"/>
                  <a:gd name="T83" fmla="*/ 549 h 1157"/>
                  <a:gd name="T84" fmla="*/ 55 w 1424"/>
                  <a:gd name="T85" fmla="*/ 440 h 1157"/>
                  <a:gd name="T86" fmla="*/ 57 w 1424"/>
                  <a:gd name="T87" fmla="*/ 407 h 1157"/>
                  <a:gd name="T88" fmla="*/ 114 w 1424"/>
                  <a:gd name="T89" fmla="*/ 427 h 1157"/>
                  <a:gd name="T90" fmla="*/ 174 w 1424"/>
                  <a:gd name="T91" fmla="*/ 440 h 1157"/>
                  <a:gd name="T92" fmla="*/ 137 w 1424"/>
                  <a:gd name="T93" fmla="*/ 403 h 1157"/>
                  <a:gd name="T94" fmla="*/ 94 w 1424"/>
                  <a:gd name="T95" fmla="*/ 345 h 1157"/>
                  <a:gd name="T96" fmla="*/ 59 w 1424"/>
                  <a:gd name="T97" fmla="*/ 237 h 1157"/>
                  <a:gd name="T98" fmla="*/ 68 w 1424"/>
                  <a:gd name="T99" fmla="*/ 115 h 1157"/>
                  <a:gd name="T100" fmla="*/ 92 w 1424"/>
                  <a:gd name="T101" fmla="*/ 60 h 1157"/>
                  <a:gd name="T102" fmla="*/ 106 w 1424"/>
                  <a:gd name="T103" fmla="*/ 58 h 1157"/>
                  <a:gd name="T104" fmla="*/ 225 w 1424"/>
                  <a:gd name="T105" fmla="*/ 173 h 1157"/>
                  <a:gd name="T106" fmla="*/ 338 w 1424"/>
                  <a:gd name="T107" fmla="*/ 250 h 1157"/>
                  <a:gd name="T108" fmla="*/ 488 w 1424"/>
                  <a:gd name="T109" fmla="*/ 316 h 1157"/>
                  <a:gd name="T110" fmla="*/ 637 w 1424"/>
                  <a:gd name="T111" fmla="*/ 350 h 1157"/>
                  <a:gd name="T112" fmla="*/ 692 w 1424"/>
                  <a:gd name="T113" fmla="*/ 356 h 1157"/>
                  <a:gd name="T114" fmla="*/ 690 w 1424"/>
                  <a:gd name="T115" fmla="*/ 316 h 1157"/>
                  <a:gd name="T116" fmla="*/ 698 w 1424"/>
                  <a:gd name="T117" fmla="*/ 225 h 1157"/>
                  <a:gd name="T118" fmla="*/ 732 w 1424"/>
                  <a:gd name="T119" fmla="*/ 141 h 1157"/>
                  <a:gd name="T120" fmla="*/ 807 w 1424"/>
                  <a:gd name="T121" fmla="*/ 57 h 1157"/>
                  <a:gd name="T122" fmla="*/ 889 w 1424"/>
                  <a:gd name="T123" fmla="*/ 13 h 1157"/>
                  <a:gd name="T124" fmla="*/ 957 w 1424"/>
                  <a:gd name="T125"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4" h="1157">
                    <a:moveTo>
                      <a:pt x="959" y="0"/>
                    </a:moveTo>
                    <a:lnTo>
                      <a:pt x="959" y="0"/>
                    </a:lnTo>
                    <a:lnTo>
                      <a:pt x="966" y="0"/>
                    </a:lnTo>
                    <a:lnTo>
                      <a:pt x="966" y="0"/>
                    </a:lnTo>
                    <a:lnTo>
                      <a:pt x="970" y="0"/>
                    </a:lnTo>
                    <a:lnTo>
                      <a:pt x="971" y="0"/>
                    </a:lnTo>
                    <a:lnTo>
                      <a:pt x="971" y="0"/>
                    </a:lnTo>
                    <a:lnTo>
                      <a:pt x="1012" y="0"/>
                    </a:lnTo>
                    <a:lnTo>
                      <a:pt x="1012" y="0"/>
                    </a:lnTo>
                    <a:lnTo>
                      <a:pt x="1021" y="2"/>
                    </a:lnTo>
                    <a:lnTo>
                      <a:pt x="1030" y="2"/>
                    </a:lnTo>
                    <a:lnTo>
                      <a:pt x="1030" y="2"/>
                    </a:lnTo>
                    <a:lnTo>
                      <a:pt x="1050" y="4"/>
                    </a:lnTo>
                    <a:lnTo>
                      <a:pt x="1070" y="9"/>
                    </a:lnTo>
                    <a:lnTo>
                      <a:pt x="1088" y="16"/>
                    </a:lnTo>
                    <a:lnTo>
                      <a:pt x="1108" y="24"/>
                    </a:lnTo>
                    <a:lnTo>
                      <a:pt x="1108" y="24"/>
                    </a:lnTo>
                    <a:lnTo>
                      <a:pt x="1132" y="35"/>
                    </a:lnTo>
                    <a:lnTo>
                      <a:pt x="1154" y="49"/>
                    </a:lnTo>
                    <a:lnTo>
                      <a:pt x="1174" y="66"/>
                    </a:lnTo>
                    <a:lnTo>
                      <a:pt x="1194" y="84"/>
                    </a:lnTo>
                    <a:lnTo>
                      <a:pt x="1194" y="84"/>
                    </a:lnTo>
                    <a:lnTo>
                      <a:pt x="1200" y="88"/>
                    </a:lnTo>
                    <a:lnTo>
                      <a:pt x="1207" y="88"/>
                    </a:lnTo>
                    <a:lnTo>
                      <a:pt x="1207" y="88"/>
                    </a:lnTo>
                    <a:lnTo>
                      <a:pt x="1232" y="80"/>
                    </a:lnTo>
                    <a:lnTo>
                      <a:pt x="1260" y="73"/>
                    </a:lnTo>
                    <a:lnTo>
                      <a:pt x="1287" y="64"/>
                    </a:lnTo>
                    <a:lnTo>
                      <a:pt x="1313" y="55"/>
                    </a:lnTo>
                    <a:lnTo>
                      <a:pt x="1313" y="55"/>
                    </a:lnTo>
                    <a:lnTo>
                      <a:pt x="1346" y="38"/>
                    </a:lnTo>
                    <a:lnTo>
                      <a:pt x="1377" y="22"/>
                    </a:lnTo>
                    <a:lnTo>
                      <a:pt x="1377" y="22"/>
                    </a:lnTo>
                    <a:lnTo>
                      <a:pt x="1380" y="22"/>
                    </a:lnTo>
                    <a:lnTo>
                      <a:pt x="1384" y="22"/>
                    </a:lnTo>
                    <a:lnTo>
                      <a:pt x="1384" y="22"/>
                    </a:lnTo>
                    <a:lnTo>
                      <a:pt x="1386" y="25"/>
                    </a:lnTo>
                    <a:lnTo>
                      <a:pt x="1384" y="29"/>
                    </a:lnTo>
                    <a:lnTo>
                      <a:pt x="1384" y="29"/>
                    </a:lnTo>
                    <a:lnTo>
                      <a:pt x="1377" y="49"/>
                    </a:lnTo>
                    <a:lnTo>
                      <a:pt x="1367" y="69"/>
                    </a:lnTo>
                    <a:lnTo>
                      <a:pt x="1367" y="69"/>
                    </a:lnTo>
                    <a:lnTo>
                      <a:pt x="1355" y="91"/>
                    </a:lnTo>
                    <a:lnTo>
                      <a:pt x="1340" y="111"/>
                    </a:lnTo>
                    <a:lnTo>
                      <a:pt x="1324" y="131"/>
                    </a:lnTo>
                    <a:lnTo>
                      <a:pt x="1307" y="150"/>
                    </a:lnTo>
                    <a:lnTo>
                      <a:pt x="1307" y="150"/>
                    </a:lnTo>
                    <a:lnTo>
                      <a:pt x="1287" y="166"/>
                    </a:lnTo>
                    <a:lnTo>
                      <a:pt x="1276" y="173"/>
                    </a:lnTo>
                    <a:lnTo>
                      <a:pt x="1265" y="179"/>
                    </a:lnTo>
                    <a:lnTo>
                      <a:pt x="1265" y="179"/>
                    </a:lnTo>
                    <a:lnTo>
                      <a:pt x="1267" y="179"/>
                    </a:lnTo>
                    <a:lnTo>
                      <a:pt x="1267" y="179"/>
                    </a:lnTo>
                    <a:lnTo>
                      <a:pt x="1307" y="172"/>
                    </a:lnTo>
                    <a:lnTo>
                      <a:pt x="1307" y="172"/>
                    </a:lnTo>
                    <a:lnTo>
                      <a:pt x="1335" y="164"/>
                    </a:lnTo>
                    <a:lnTo>
                      <a:pt x="1362" y="157"/>
                    </a:lnTo>
                    <a:lnTo>
                      <a:pt x="1387" y="148"/>
                    </a:lnTo>
                    <a:lnTo>
                      <a:pt x="1413" y="139"/>
                    </a:lnTo>
                    <a:lnTo>
                      <a:pt x="1413" y="139"/>
                    </a:lnTo>
                    <a:lnTo>
                      <a:pt x="1419" y="137"/>
                    </a:lnTo>
                    <a:lnTo>
                      <a:pt x="1420" y="135"/>
                    </a:lnTo>
                    <a:lnTo>
                      <a:pt x="1422" y="137"/>
                    </a:lnTo>
                    <a:lnTo>
                      <a:pt x="1422" y="137"/>
                    </a:lnTo>
                    <a:lnTo>
                      <a:pt x="1424" y="141"/>
                    </a:lnTo>
                    <a:lnTo>
                      <a:pt x="1424" y="142"/>
                    </a:lnTo>
                    <a:lnTo>
                      <a:pt x="1420" y="148"/>
                    </a:lnTo>
                    <a:lnTo>
                      <a:pt x="1420" y="148"/>
                    </a:lnTo>
                    <a:lnTo>
                      <a:pt x="1400" y="175"/>
                    </a:lnTo>
                    <a:lnTo>
                      <a:pt x="1378" y="201"/>
                    </a:lnTo>
                    <a:lnTo>
                      <a:pt x="1378" y="201"/>
                    </a:lnTo>
                    <a:lnTo>
                      <a:pt x="1349" y="232"/>
                    </a:lnTo>
                    <a:lnTo>
                      <a:pt x="1349" y="232"/>
                    </a:lnTo>
                    <a:lnTo>
                      <a:pt x="1320" y="259"/>
                    </a:lnTo>
                    <a:lnTo>
                      <a:pt x="1287" y="285"/>
                    </a:lnTo>
                    <a:lnTo>
                      <a:pt x="1287" y="285"/>
                    </a:lnTo>
                    <a:lnTo>
                      <a:pt x="1283" y="290"/>
                    </a:lnTo>
                    <a:lnTo>
                      <a:pt x="1282" y="298"/>
                    </a:lnTo>
                    <a:lnTo>
                      <a:pt x="1282" y="298"/>
                    </a:lnTo>
                    <a:lnTo>
                      <a:pt x="1282" y="332"/>
                    </a:lnTo>
                    <a:lnTo>
                      <a:pt x="1282" y="332"/>
                    </a:lnTo>
                    <a:lnTo>
                      <a:pt x="1280" y="361"/>
                    </a:lnTo>
                    <a:lnTo>
                      <a:pt x="1278" y="392"/>
                    </a:lnTo>
                    <a:lnTo>
                      <a:pt x="1273" y="451"/>
                    </a:lnTo>
                    <a:lnTo>
                      <a:pt x="1273" y="451"/>
                    </a:lnTo>
                    <a:lnTo>
                      <a:pt x="1265" y="487"/>
                    </a:lnTo>
                    <a:lnTo>
                      <a:pt x="1258" y="522"/>
                    </a:lnTo>
                    <a:lnTo>
                      <a:pt x="1249" y="557"/>
                    </a:lnTo>
                    <a:lnTo>
                      <a:pt x="1238" y="590"/>
                    </a:lnTo>
                    <a:lnTo>
                      <a:pt x="1238" y="590"/>
                    </a:lnTo>
                    <a:lnTo>
                      <a:pt x="1225" y="626"/>
                    </a:lnTo>
                    <a:lnTo>
                      <a:pt x="1210" y="661"/>
                    </a:lnTo>
                    <a:lnTo>
                      <a:pt x="1194" y="696"/>
                    </a:lnTo>
                    <a:lnTo>
                      <a:pt x="1178" y="730"/>
                    </a:lnTo>
                    <a:lnTo>
                      <a:pt x="1178" y="730"/>
                    </a:lnTo>
                    <a:lnTo>
                      <a:pt x="1158" y="765"/>
                    </a:lnTo>
                    <a:lnTo>
                      <a:pt x="1136" y="798"/>
                    </a:lnTo>
                    <a:lnTo>
                      <a:pt x="1114" y="832"/>
                    </a:lnTo>
                    <a:lnTo>
                      <a:pt x="1088" y="864"/>
                    </a:lnTo>
                    <a:lnTo>
                      <a:pt x="1088" y="864"/>
                    </a:lnTo>
                    <a:lnTo>
                      <a:pt x="1066" y="889"/>
                    </a:lnTo>
                    <a:lnTo>
                      <a:pt x="1044" y="915"/>
                    </a:lnTo>
                    <a:lnTo>
                      <a:pt x="1044" y="915"/>
                    </a:lnTo>
                    <a:lnTo>
                      <a:pt x="1021" y="937"/>
                    </a:lnTo>
                    <a:lnTo>
                      <a:pt x="997" y="960"/>
                    </a:lnTo>
                    <a:lnTo>
                      <a:pt x="971" y="980"/>
                    </a:lnTo>
                    <a:lnTo>
                      <a:pt x="946" y="1000"/>
                    </a:lnTo>
                    <a:lnTo>
                      <a:pt x="946" y="1000"/>
                    </a:lnTo>
                    <a:lnTo>
                      <a:pt x="922" y="1019"/>
                    </a:lnTo>
                    <a:lnTo>
                      <a:pt x="898" y="1035"/>
                    </a:lnTo>
                    <a:lnTo>
                      <a:pt x="847" y="1064"/>
                    </a:lnTo>
                    <a:lnTo>
                      <a:pt x="847" y="1064"/>
                    </a:lnTo>
                    <a:lnTo>
                      <a:pt x="818" y="1079"/>
                    </a:lnTo>
                    <a:lnTo>
                      <a:pt x="787" y="1094"/>
                    </a:lnTo>
                    <a:lnTo>
                      <a:pt x="754" y="1106"/>
                    </a:lnTo>
                    <a:lnTo>
                      <a:pt x="723" y="1117"/>
                    </a:lnTo>
                    <a:lnTo>
                      <a:pt x="723" y="1117"/>
                    </a:lnTo>
                    <a:lnTo>
                      <a:pt x="685" y="1130"/>
                    </a:lnTo>
                    <a:lnTo>
                      <a:pt x="648" y="1139"/>
                    </a:lnTo>
                    <a:lnTo>
                      <a:pt x="610" y="1146"/>
                    </a:lnTo>
                    <a:lnTo>
                      <a:pt x="572" y="1152"/>
                    </a:lnTo>
                    <a:lnTo>
                      <a:pt x="572" y="1152"/>
                    </a:lnTo>
                    <a:lnTo>
                      <a:pt x="539" y="1156"/>
                    </a:lnTo>
                    <a:lnTo>
                      <a:pt x="508" y="1157"/>
                    </a:lnTo>
                    <a:lnTo>
                      <a:pt x="508" y="1157"/>
                    </a:lnTo>
                    <a:lnTo>
                      <a:pt x="488" y="1157"/>
                    </a:lnTo>
                    <a:lnTo>
                      <a:pt x="488" y="1157"/>
                    </a:lnTo>
                    <a:lnTo>
                      <a:pt x="471" y="1157"/>
                    </a:lnTo>
                    <a:lnTo>
                      <a:pt x="471" y="1157"/>
                    </a:lnTo>
                    <a:lnTo>
                      <a:pt x="426" y="1157"/>
                    </a:lnTo>
                    <a:lnTo>
                      <a:pt x="426" y="1157"/>
                    </a:lnTo>
                    <a:lnTo>
                      <a:pt x="415" y="1157"/>
                    </a:lnTo>
                    <a:lnTo>
                      <a:pt x="415" y="1157"/>
                    </a:lnTo>
                    <a:lnTo>
                      <a:pt x="409" y="1157"/>
                    </a:lnTo>
                    <a:lnTo>
                      <a:pt x="409" y="1157"/>
                    </a:lnTo>
                    <a:lnTo>
                      <a:pt x="369" y="1157"/>
                    </a:lnTo>
                    <a:lnTo>
                      <a:pt x="333" y="1154"/>
                    </a:lnTo>
                    <a:lnTo>
                      <a:pt x="294" y="1146"/>
                    </a:lnTo>
                    <a:lnTo>
                      <a:pt x="256" y="1139"/>
                    </a:lnTo>
                    <a:lnTo>
                      <a:pt x="256" y="1139"/>
                    </a:lnTo>
                    <a:lnTo>
                      <a:pt x="203" y="1125"/>
                    </a:lnTo>
                    <a:lnTo>
                      <a:pt x="152" y="1106"/>
                    </a:lnTo>
                    <a:lnTo>
                      <a:pt x="101" y="1086"/>
                    </a:lnTo>
                    <a:lnTo>
                      <a:pt x="52" y="1063"/>
                    </a:lnTo>
                    <a:lnTo>
                      <a:pt x="52" y="1063"/>
                    </a:lnTo>
                    <a:lnTo>
                      <a:pt x="8" y="1035"/>
                    </a:lnTo>
                    <a:lnTo>
                      <a:pt x="8" y="1035"/>
                    </a:lnTo>
                    <a:lnTo>
                      <a:pt x="2" y="1033"/>
                    </a:lnTo>
                    <a:lnTo>
                      <a:pt x="0" y="1028"/>
                    </a:lnTo>
                    <a:lnTo>
                      <a:pt x="0" y="1028"/>
                    </a:lnTo>
                    <a:lnTo>
                      <a:pt x="0" y="1026"/>
                    </a:lnTo>
                    <a:lnTo>
                      <a:pt x="2" y="1024"/>
                    </a:lnTo>
                    <a:lnTo>
                      <a:pt x="8" y="1024"/>
                    </a:lnTo>
                    <a:lnTo>
                      <a:pt x="8" y="1024"/>
                    </a:lnTo>
                    <a:lnTo>
                      <a:pt x="41" y="1028"/>
                    </a:lnTo>
                    <a:lnTo>
                      <a:pt x="75" y="1028"/>
                    </a:lnTo>
                    <a:lnTo>
                      <a:pt x="75" y="1028"/>
                    </a:lnTo>
                    <a:lnTo>
                      <a:pt x="104" y="1026"/>
                    </a:lnTo>
                    <a:lnTo>
                      <a:pt x="134" y="1024"/>
                    </a:lnTo>
                    <a:lnTo>
                      <a:pt x="163" y="1021"/>
                    </a:lnTo>
                    <a:lnTo>
                      <a:pt x="192" y="1015"/>
                    </a:lnTo>
                    <a:lnTo>
                      <a:pt x="192" y="1015"/>
                    </a:lnTo>
                    <a:lnTo>
                      <a:pt x="230" y="1006"/>
                    </a:lnTo>
                    <a:lnTo>
                      <a:pt x="267" y="993"/>
                    </a:lnTo>
                    <a:lnTo>
                      <a:pt x="302" y="979"/>
                    </a:lnTo>
                    <a:lnTo>
                      <a:pt x="336" y="962"/>
                    </a:lnTo>
                    <a:lnTo>
                      <a:pt x="336" y="962"/>
                    </a:lnTo>
                    <a:lnTo>
                      <a:pt x="358" y="951"/>
                    </a:lnTo>
                    <a:lnTo>
                      <a:pt x="380" y="938"/>
                    </a:lnTo>
                    <a:lnTo>
                      <a:pt x="422" y="909"/>
                    </a:lnTo>
                    <a:lnTo>
                      <a:pt x="422" y="909"/>
                    </a:lnTo>
                    <a:lnTo>
                      <a:pt x="389" y="905"/>
                    </a:lnTo>
                    <a:lnTo>
                      <a:pt x="389" y="905"/>
                    </a:lnTo>
                    <a:lnTo>
                      <a:pt x="364" y="900"/>
                    </a:lnTo>
                    <a:lnTo>
                      <a:pt x="340" y="893"/>
                    </a:lnTo>
                    <a:lnTo>
                      <a:pt x="316" y="882"/>
                    </a:lnTo>
                    <a:lnTo>
                      <a:pt x="292" y="871"/>
                    </a:lnTo>
                    <a:lnTo>
                      <a:pt x="292" y="871"/>
                    </a:lnTo>
                    <a:lnTo>
                      <a:pt x="272" y="858"/>
                    </a:lnTo>
                    <a:lnTo>
                      <a:pt x="252" y="843"/>
                    </a:lnTo>
                    <a:lnTo>
                      <a:pt x="234" y="829"/>
                    </a:lnTo>
                    <a:lnTo>
                      <a:pt x="218" y="811"/>
                    </a:lnTo>
                    <a:lnTo>
                      <a:pt x="218" y="811"/>
                    </a:lnTo>
                    <a:lnTo>
                      <a:pt x="203" y="794"/>
                    </a:lnTo>
                    <a:lnTo>
                      <a:pt x="190" y="776"/>
                    </a:lnTo>
                    <a:lnTo>
                      <a:pt x="177" y="756"/>
                    </a:lnTo>
                    <a:lnTo>
                      <a:pt x="168" y="736"/>
                    </a:lnTo>
                    <a:lnTo>
                      <a:pt x="168" y="736"/>
                    </a:lnTo>
                    <a:lnTo>
                      <a:pt x="159" y="712"/>
                    </a:lnTo>
                    <a:lnTo>
                      <a:pt x="159" y="712"/>
                    </a:lnTo>
                    <a:lnTo>
                      <a:pt x="157" y="706"/>
                    </a:lnTo>
                    <a:lnTo>
                      <a:pt x="159" y="703"/>
                    </a:lnTo>
                    <a:lnTo>
                      <a:pt x="161" y="701"/>
                    </a:lnTo>
                    <a:lnTo>
                      <a:pt x="168" y="701"/>
                    </a:lnTo>
                    <a:lnTo>
                      <a:pt x="168" y="701"/>
                    </a:lnTo>
                    <a:lnTo>
                      <a:pt x="194" y="705"/>
                    </a:lnTo>
                    <a:lnTo>
                      <a:pt x="219" y="705"/>
                    </a:lnTo>
                    <a:lnTo>
                      <a:pt x="219" y="705"/>
                    </a:lnTo>
                    <a:lnTo>
                      <a:pt x="249" y="703"/>
                    </a:lnTo>
                    <a:lnTo>
                      <a:pt x="276" y="697"/>
                    </a:lnTo>
                    <a:lnTo>
                      <a:pt x="276" y="697"/>
                    </a:lnTo>
                    <a:lnTo>
                      <a:pt x="245" y="688"/>
                    </a:lnTo>
                    <a:lnTo>
                      <a:pt x="214" y="674"/>
                    </a:lnTo>
                    <a:lnTo>
                      <a:pt x="185" y="657"/>
                    </a:lnTo>
                    <a:lnTo>
                      <a:pt x="157" y="637"/>
                    </a:lnTo>
                    <a:lnTo>
                      <a:pt x="157" y="637"/>
                    </a:lnTo>
                    <a:lnTo>
                      <a:pt x="137" y="617"/>
                    </a:lnTo>
                    <a:lnTo>
                      <a:pt x="119" y="595"/>
                    </a:lnTo>
                    <a:lnTo>
                      <a:pt x="103" y="573"/>
                    </a:lnTo>
                    <a:lnTo>
                      <a:pt x="88" y="549"/>
                    </a:lnTo>
                    <a:lnTo>
                      <a:pt x="88" y="549"/>
                    </a:lnTo>
                    <a:lnTo>
                      <a:pt x="75" y="522"/>
                    </a:lnTo>
                    <a:lnTo>
                      <a:pt x="66" y="497"/>
                    </a:lnTo>
                    <a:lnTo>
                      <a:pt x="59" y="469"/>
                    </a:lnTo>
                    <a:lnTo>
                      <a:pt x="55" y="440"/>
                    </a:lnTo>
                    <a:lnTo>
                      <a:pt x="55" y="440"/>
                    </a:lnTo>
                    <a:lnTo>
                      <a:pt x="53" y="414"/>
                    </a:lnTo>
                    <a:lnTo>
                      <a:pt x="53" y="414"/>
                    </a:lnTo>
                    <a:lnTo>
                      <a:pt x="55" y="409"/>
                    </a:lnTo>
                    <a:lnTo>
                      <a:pt x="57" y="407"/>
                    </a:lnTo>
                    <a:lnTo>
                      <a:pt x="61" y="407"/>
                    </a:lnTo>
                    <a:lnTo>
                      <a:pt x="64" y="409"/>
                    </a:lnTo>
                    <a:lnTo>
                      <a:pt x="64" y="409"/>
                    </a:lnTo>
                    <a:lnTo>
                      <a:pt x="88" y="420"/>
                    </a:lnTo>
                    <a:lnTo>
                      <a:pt x="114" y="427"/>
                    </a:lnTo>
                    <a:lnTo>
                      <a:pt x="139" y="434"/>
                    </a:lnTo>
                    <a:lnTo>
                      <a:pt x="165" y="438"/>
                    </a:lnTo>
                    <a:lnTo>
                      <a:pt x="165" y="438"/>
                    </a:lnTo>
                    <a:lnTo>
                      <a:pt x="174" y="440"/>
                    </a:lnTo>
                    <a:lnTo>
                      <a:pt x="174" y="440"/>
                    </a:lnTo>
                    <a:lnTo>
                      <a:pt x="177" y="440"/>
                    </a:lnTo>
                    <a:lnTo>
                      <a:pt x="177" y="440"/>
                    </a:lnTo>
                    <a:lnTo>
                      <a:pt x="156" y="422"/>
                    </a:lnTo>
                    <a:lnTo>
                      <a:pt x="137" y="403"/>
                    </a:lnTo>
                    <a:lnTo>
                      <a:pt x="137" y="403"/>
                    </a:lnTo>
                    <a:lnTo>
                      <a:pt x="125" y="391"/>
                    </a:lnTo>
                    <a:lnTo>
                      <a:pt x="114" y="376"/>
                    </a:lnTo>
                    <a:lnTo>
                      <a:pt x="103" y="361"/>
                    </a:lnTo>
                    <a:lnTo>
                      <a:pt x="94" y="345"/>
                    </a:lnTo>
                    <a:lnTo>
                      <a:pt x="94" y="345"/>
                    </a:lnTo>
                    <a:lnTo>
                      <a:pt x="81" y="319"/>
                    </a:lnTo>
                    <a:lnTo>
                      <a:pt x="70" y="292"/>
                    </a:lnTo>
                    <a:lnTo>
                      <a:pt x="62" y="265"/>
                    </a:lnTo>
                    <a:lnTo>
                      <a:pt x="59" y="237"/>
                    </a:lnTo>
                    <a:lnTo>
                      <a:pt x="59" y="237"/>
                    </a:lnTo>
                    <a:lnTo>
                      <a:pt x="55" y="204"/>
                    </a:lnTo>
                    <a:lnTo>
                      <a:pt x="57" y="172"/>
                    </a:lnTo>
                    <a:lnTo>
                      <a:pt x="57" y="172"/>
                    </a:lnTo>
                    <a:lnTo>
                      <a:pt x="61" y="144"/>
                    </a:lnTo>
                    <a:lnTo>
                      <a:pt x="68" y="115"/>
                    </a:lnTo>
                    <a:lnTo>
                      <a:pt x="77" y="89"/>
                    </a:lnTo>
                    <a:lnTo>
                      <a:pt x="90" y="64"/>
                    </a:lnTo>
                    <a:lnTo>
                      <a:pt x="90" y="64"/>
                    </a:lnTo>
                    <a:lnTo>
                      <a:pt x="92" y="60"/>
                    </a:lnTo>
                    <a:lnTo>
                      <a:pt x="92" y="60"/>
                    </a:lnTo>
                    <a:lnTo>
                      <a:pt x="95" y="55"/>
                    </a:lnTo>
                    <a:lnTo>
                      <a:pt x="99" y="53"/>
                    </a:lnTo>
                    <a:lnTo>
                      <a:pt x="103" y="55"/>
                    </a:lnTo>
                    <a:lnTo>
                      <a:pt x="106" y="58"/>
                    </a:lnTo>
                    <a:lnTo>
                      <a:pt x="106" y="58"/>
                    </a:lnTo>
                    <a:lnTo>
                      <a:pt x="146" y="102"/>
                    </a:lnTo>
                    <a:lnTo>
                      <a:pt x="146" y="102"/>
                    </a:lnTo>
                    <a:lnTo>
                      <a:pt x="165" y="120"/>
                    </a:lnTo>
                    <a:lnTo>
                      <a:pt x="183" y="139"/>
                    </a:lnTo>
                    <a:lnTo>
                      <a:pt x="225" y="173"/>
                    </a:lnTo>
                    <a:lnTo>
                      <a:pt x="225" y="173"/>
                    </a:lnTo>
                    <a:lnTo>
                      <a:pt x="250" y="195"/>
                    </a:lnTo>
                    <a:lnTo>
                      <a:pt x="280" y="215"/>
                    </a:lnTo>
                    <a:lnTo>
                      <a:pt x="307" y="234"/>
                    </a:lnTo>
                    <a:lnTo>
                      <a:pt x="338" y="250"/>
                    </a:lnTo>
                    <a:lnTo>
                      <a:pt x="338" y="250"/>
                    </a:lnTo>
                    <a:lnTo>
                      <a:pt x="373" y="270"/>
                    </a:lnTo>
                    <a:lnTo>
                      <a:pt x="411" y="288"/>
                    </a:lnTo>
                    <a:lnTo>
                      <a:pt x="449" y="303"/>
                    </a:lnTo>
                    <a:lnTo>
                      <a:pt x="488" y="316"/>
                    </a:lnTo>
                    <a:lnTo>
                      <a:pt x="488" y="316"/>
                    </a:lnTo>
                    <a:lnTo>
                      <a:pt x="524" y="327"/>
                    </a:lnTo>
                    <a:lnTo>
                      <a:pt x="561" y="338"/>
                    </a:lnTo>
                    <a:lnTo>
                      <a:pt x="599" y="345"/>
                    </a:lnTo>
                    <a:lnTo>
                      <a:pt x="637" y="350"/>
                    </a:lnTo>
                    <a:lnTo>
                      <a:pt x="637" y="350"/>
                    </a:lnTo>
                    <a:lnTo>
                      <a:pt x="663" y="352"/>
                    </a:lnTo>
                    <a:lnTo>
                      <a:pt x="688" y="356"/>
                    </a:lnTo>
                    <a:lnTo>
                      <a:pt x="688" y="356"/>
                    </a:lnTo>
                    <a:lnTo>
                      <a:pt x="692" y="356"/>
                    </a:lnTo>
                    <a:lnTo>
                      <a:pt x="696" y="354"/>
                    </a:lnTo>
                    <a:lnTo>
                      <a:pt x="696" y="352"/>
                    </a:lnTo>
                    <a:lnTo>
                      <a:pt x="696" y="349"/>
                    </a:lnTo>
                    <a:lnTo>
                      <a:pt x="696" y="349"/>
                    </a:lnTo>
                    <a:lnTo>
                      <a:pt x="690" y="316"/>
                    </a:lnTo>
                    <a:lnTo>
                      <a:pt x="690" y="316"/>
                    </a:lnTo>
                    <a:lnTo>
                      <a:pt x="690" y="283"/>
                    </a:lnTo>
                    <a:lnTo>
                      <a:pt x="694" y="248"/>
                    </a:lnTo>
                    <a:lnTo>
                      <a:pt x="694" y="248"/>
                    </a:lnTo>
                    <a:lnTo>
                      <a:pt x="698" y="225"/>
                    </a:lnTo>
                    <a:lnTo>
                      <a:pt x="703" y="201"/>
                    </a:lnTo>
                    <a:lnTo>
                      <a:pt x="712" y="179"/>
                    </a:lnTo>
                    <a:lnTo>
                      <a:pt x="723" y="157"/>
                    </a:lnTo>
                    <a:lnTo>
                      <a:pt x="723" y="157"/>
                    </a:lnTo>
                    <a:lnTo>
                      <a:pt x="732" y="141"/>
                    </a:lnTo>
                    <a:lnTo>
                      <a:pt x="741" y="126"/>
                    </a:lnTo>
                    <a:lnTo>
                      <a:pt x="763" y="97"/>
                    </a:lnTo>
                    <a:lnTo>
                      <a:pt x="763" y="97"/>
                    </a:lnTo>
                    <a:lnTo>
                      <a:pt x="785" y="77"/>
                    </a:lnTo>
                    <a:lnTo>
                      <a:pt x="807" y="57"/>
                    </a:lnTo>
                    <a:lnTo>
                      <a:pt x="831" y="40"/>
                    </a:lnTo>
                    <a:lnTo>
                      <a:pt x="856" y="27"/>
                    </a:lnTo>
                    <a:lnTo>
                      <a:pt x="856" y="27"/>
                    </a:lnTo>
                    <a:lnTo>
                      <a:pt x="873" y="20"/>
                    </a:lnTo>
                    <a:lnTo>
                      <a:pt x="889" y="13"/>
                    </a:lnTo>
                    <a:lnTo>
                      <a:pt x="908" y="7"/>
                    </a:lnTo>
                    <a:lnTo>
                      <a:pt x="926" y="4"/>
                    </a:lnTo>
                    <a:lnTo>
                      <a:pt x="926" y="4"/>
                    </a:lnTo>
                    <a:lnTo>
                      <a:pt x="940" y="2"/>
                    </a:lnTo>
                    <a:lnTo>
                      <a:pt x="957" y="0"/>
                    </a:lnTo>
                    <a:lnTo>
                      <a:pt x="957" y="0"/>
                    </a:lnTo>
                    <a:lnTo>
                      <a:pt x="959" y="0"/>
                    </a:lnTo>
                    <a:lnTo>
                      <a:pt x="95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Oval 37"/>
              <p:cNvSpPr/>
              <p:nvPr/>
            </p:nvSpPr>
            <p:spPr>
              <a:xfrm>
                <a:off x="439142" y="2967799"/>
                <a:ext cx="208909" cy="2089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7"/>
              <p:cNvSpPr>
                <a:spLocks/>
              </p:cNvSpPr>
              <p:nvPr/>
            </p:nvSpPr>
            <p:spPr bwMode="auto">
              <a:xfrm>
                <a:off x="506039" y="2996291"/>
                <a:ext cx="72049" cy="151925"/>
              </a:xfrm>
              <a:custGeom>
                <a:avLst/>
                <a:gdLst>
                  <a:gd name="T0" fmla="*/ 389 w 626"/>
                  <a:gd name="T1" fmla="*/ 433 h 1320"/>
                  <a:gd name="T2" fmla="*/ 599 w 626"/>
                  <a:gd name="T3" fmla="*/ 433 h 1320"/>
                  <a:gd name="T4" fmla="*/ 588 w 626"/>
                  <a:gd name="T5" fmla="*/ 634 h 1320"/>
                  <a:gd name="T6" fmla="*/ 385 w 626"/>
                  <a:gd name="T7" fmla="*/ 634 h 1320"/>
                  <a:gd name="T8" fmla="*/ 385 w 626"/>
                  <a:gd name="T9" fmla="*/ 1320 h 1320"/>
                  <a:gd name="T10" fmla="*/ 130 w 626"/>
                  <a:gd name="T11" fmla="*/ 1320 h 1320"/>
                  <a:gd name="T12" fmla="*/ 130 w 626"/>
                  <a:gd name="T13" fmla="*/ 632 h 1320"/>
                  <a:gd name="T14" fmla="*/ 0 w 626"/>
                  <a:gd name="T15" fmla="*/ 632 h 1320"/>
                  <a:gd name="T16" fmla="*/ 0 w 626"/>
                  <a:gd name="T17" fmla="*/ 435 h 1320"/>
                  <a:gd name="T18" fmla="*/ 130 w 626"/>
                  <a:gd name="T19" fmla="*/ 435 h 1320"/>
                  <a:gd name="T20" fmla="*/ 130 w 626"/>
                  <a:gd name="T21" fmla="*/ 212 h 1320"/>
                  <a:gd name="T22" fmla="*/ 130 w 626"/>
                  <a:gd name="T23" fmla="*/ 212 h 1320"/>
                  <a:gd name="T24" fmla="*/ 131 w 626"/>
                  <a:gd name="T25" fmla="*/ 204 h 1320"/>
                  <a:gd name="T26" fmla="*/ 135 w 626"/>
                  <a:gd name="T27" fmla="*/ 184 h 1320"/>
                  <a:gd name="T28" fmla="*/ 139 w 626"/>
                  <a:gd name="T29" fmla="*/ 172 h 1320"/>
                  <a:gd name="T30" fmla="*/ 144 w 626"/>
                  <a:gd name="T31" fmla="*/ 155 h 1320"/>
                  <a:gd name="T32" fmla="*/ 151 w 626"/>
                  <a:gd name="T33" fmla="*/ 139 h 1320"/>
                  <a:gd name="T34" fmla="*/ 162 w 626"/>
                  <a:gd name="T35" fmla="*/ 120 h 1320"/>
                  <a:gd name="T36" fmla="*/ 173 w 626"/>
                  <a:gd name="T37" fmla="*/ 104 h 1320"/>
                  <a:gd name="T38" fmla="*/ 188 w 626"/>
                  <a:gd name="T39" fmla="*/ 86 h 1320"/>
                  <a:gd name="T40" fmla="*/ 206 w 626"/>
                  <a:gd name="T41" fmla="*/ 68 h 1320"/>
                  <a:gd name="T42" fmla="*/ 228 w 626"/>
                  <a:gd name="T43" fmla="*/ 51 h 1320"/>
                  <a:gd name="T44" fmla="*/ 252 w 626"/>
                  <a:gd name="T45" fmla="*/ 35 h 1320"/>
                  <a:gd name="T46" fmla="*/ 281 w 626"/>
                  <a:gd name="T47" fmla="*/ 22 h 1320"/>
                  <a:gd name="T48" fmla="*/ 314 w 626"/>
                  <a:gd name="T49" fmla="*/ 11 h 1320"/>
                  <a:gd name="T50" fmla="*/ 350 w 626"/>
                  <a:gd name="T51" fmla="*/ 2 h 1320"/>
                  <a:gd name="T52" fmla="*/ 350 w 626"/>
                  <a:gd name="T53" fmla="*/ 2 h 1320"/>
                  <a:gd name="T54" fmla="*/ 383 w 626"/>
                  <a:gd name="T55" fmla="*/ 0 h 1320"/>
                  <a:gd name="T56" fmla="*/ 460 w 626"/>
                  <a:gd name="T57" fmla="*/ 0 h 1320"/>
                  <a:gd name="T58" fmla="*/ 506 w 626"/>
                  <a:gd name="T59" fmla="*/ 2 h 1320"/>
                  <a:gd name="T60" fmla="*/ 549 w 626"/>
                  <a:gd name="T61" fmla="*/ 5 h 1320"/>
                  <a:gd name="T62" fmla="*/ 591 w 626"/>
                  <a:gd name="T63" fmla="*/ 11 h 1320"/>
                  <a:gd name="T64" fmla="*/ 610 w 626"/>
                  <a:gd name="T65" fmla="*/ 15 h 1320"/>
                  <a:gd name="T66" fmla="*/ 626 w 626"/>
                  <a:gd name="T67" fmla="*/ 18 h 1320"/>
                  <a:gd name="T68" fmla="*/ 593 w 626"/>
                  <a:gd name="T69" fmla="*/ 226 h 1320"/>
                  <a:gd name="T70" fmla="*/ 593 w 626"/>
                  <a:gd name="T71" fmla="*/ 226 h 1320"/>
                  <a:gd name="T72" fmla="*/ 588 w 626"/>
                  <a:gd name="T73" fmla="*/ 223 h 1320"/>
                  <a:gd name="T74" fmla="*/ 577 w 626"/>
                  <a:gd name="T75" fmla="*/ 219 h 1320"/>
                  <a:gd name="T76" fmla="*/ 562 w 626"/>
                  <a:gd name="T77" fmla="*/ 214 h 1320"/>
                  <a:gd name="T78" fmla="*/ 544 w 626"/>
                  <a:gd name="T79" fmla="*/ 210 h 1320"/>
                  <a:gd name="T80" fmla="*/ 516 w 626"/>
                  <a:gd name="T81" fmla="*/ 206 h 1320"/>
                  <a:gd name="T82" fmla="*/ 485 w 626"/>
                  <a:gd name="T83" fmla="*/ 204 h 1320"/>
                  <a:gd name="T84" fmla="*/ 445 w 626"/>
                  <a:gd name="T85" fmla="*/ 204 h 1320"/>
                  <a:gd name="T86" fmla="*/ 445 w 626"/>
                  <a:gd name="T87" fmla="*/ 204 h 1320"/>
                  <a:gd name="T88" fmla="*/ 438 w 626"/>
                  <a:gd name="T89" fmla="*/ 208 h 1320"/>
                  <a:gd name="T90" fmla="*/ 431 w 626"/>
                  <a:gd name="T91" fmla="*/ 210 h 1320"/>
                  <a:gd name="T92" fmla="*/ 422 w 626"/>
                  <a:gd name="T93" fmla="*/ 215 h 1320"/>
                  <a:gd name="T94" fmla="*/ 412 w 626"/>
                  <a:gd name="T95" fmla="*/ 223 h 1320"/>
                  <a:gd name="T96" fmla="*/ 403 w 626"/>
                  <a:gd name="T97" fmla="*/ 232 h 1320"/>
                  <a:gd name="T98" fmla="*/ 396 w 626"/>
                  <a:gd name="T99" fmla="*/ 245 h 1320"/>
                  <a:gd name="T100" fmla="*/ 391 w 626"/>
                  <a:gd name="T101" fmla="*/ 259 h 1320"/>
                  <a:gd name="T102" fmla="*/ 391 w 626"/>
                  <a:gd name="T103" fmla="*/ 427 h 1320"/>
                  <a:gd name="T104" fmla="*/ 389 w 626"/>
                  <a:gd name="T105" fmla="*/ 433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6" h="1320">
                    <a:moveTo>
                      <a:pt x="389" y="433"/>
                    </a:moveTo>
                    <a:lnTo>
                      <a:pt x="599" y="433"/>
                    </a:lnTo>
                    <a:lnTo>
                      <a:pt x="588" y="634"/>
                    </a:lnTo>
                    <a:lnTo>
                      <a:pt x="385" y="634"/>
                    </a:lnTo>
                    <a:lnTo>
                      <a:pt x="385" y="1320"/>
                    </a:lnTo>
                    <a:lnTo>
                      <a:pt x="130" y="1320"/>
                    </a:lnTo>
                    <a:lnTo>
                      <a:pt x="130" y="632"/>
                    </a:lnTo>
                    <a:lnTo>
                      <a:pt x="0" y="632"/>
                    </a:lnTo>
                    <a:lnTo>
                      <a:pt x="0" y="435"/>
                    </a:lnTo>
                    <a:lnTo>
                      <a:pt x="130" y="435"/>
                    </a:lnTo>
                    <a:lnTo>
                      <a:pt x="130" y="212"/>
                    </a:lnTo>
                    <a:lnTo>
                      <a:pt x="130" y="212"/>
                    </a:lnTo>
                    <a:lnTo>
                      <a:pt x="131" y="204"/>
                    </a:lnTo>
                    <a:lnTo>
                      <a:pt x="135" y="184"/>
                    </a:lnTo>
                    <a:lnTo>
                      <a:pt x="139" y="172"/>
                    </a:lnTo>
                    <a:lnTo>
                      <a:pt x="144" y="155"/>
                    </a:lnTo>
                    <a:lnTo>
                      <a:pt x="151" y="139"/>
                    </a:lnTo>
                    <a:lnTo>
                      <a:pt x="162" y="120"/>
                    </a:lnTo>
                    <a:lnTo>
                      <a:pt x="173" y="104"/>
                    </a:lnTo>
                    <a:lnTo>
                      <a:pt x="188" y="86"/>
                    </a:lnTo>
                    <a:lnTo>
                      <a:pt x="206" y="68"/>
                    </a:lnTo>
                    <a:lnTo>
                      <a:pt x="228" y="51"/>
                    </a:lnTo>
                    <a:lnTo>
                      <a:pt x="252" y="35"/>
                    </a:lnTo>
                    <a:lnTo>
                      <a:pt x="281" y="22"/>
                    </a:lnTo>
                    <a:lnTo>
                      <a:pt x="314" y="11"/>
                    </a:lnTo>
                    <a:lnTo>
                      <a:pt x="350" y="2"/>
                    </a:lnTo>
                    <a:lnTo>
                      <a:pt x="350" y="2"/>
                    </a:lnTo>
                    <a:lnTo>
                      <a:pt x="383" y="0"/>
                    </a:lnTo>
                    <a:lnTo>
                      <a:pt x="460" y="0"/>
                    </a:lnTo>
                    <a:lnTo>
                      <a:pt x="506" y="2"/>
                    </a:lnTo>
                    <a:lnTo>
                      <a:pt x="549" y="5"/>
                    </a:lnTo>
                    <a:lnTo>
                      <a:pt x="591" y="11"/>
                    </a:lnTo>
                    <a:lnTo>
                      <a:pt x="610" y="15"/>
                    </a:lnTo>
                    <a:lnTo>
                      <a:pt x="626" y="18"/>
                    </a:lnTo>
                    <a:lnTo>
                      <a:pt x="593" y="226"/>
                    </a:lnTo>
                    <a:lnTo>
                      <a:pt x="593" y="226"/>
                    </a:lnTo>
                    <a:lnTo>
                      <a:pt x="588" y="223"/>
                    </a:lnTo>
                    <a:lnTo>
                      <a:pt x="577" y="219"/>
                    </a:lnTo>
                    <a:lnTo>
                      <a:pt x="562" y="214"/>
                    </a:lnTo>
                    <a:lnTo>
                      <a:pt x="544" y="210"/>
                    </a:lnTo>
                    <a:lnTo>
                      <a:pt x="516" y="206"/>
                    </a:lnTo>
                    <a:lnTo>
                      <a:pt x="485" y="204"/>
                    </a:lnTo>
                    <a:lnTo>
                      <a:pt x="445" y="204"/>
                    </a:lnTo>
                    <a:lnTo>
                      <a:pt x="445" y="204"/>
                    </a:lnTo>
                    <a:lnTo>
                      <a:pt x="438" y="208"/>
                    </a:lnTo>
                    <a:lnTo>
                      <a:pt x="431" y="210"/>
                    </a:lnTo>
                    <a:lnTo>
                      <a:pt x="422" y="215"/>
                    </a:lnTo>
                    <a:lnTo>
                      <a:pt x="412" y="223"/>
                    </a:lnTo>
                    <a:lnTo>
                      <a:pt x="403" y="232"/>
                    </a:lnTo>
                    <a:lnTo>
                      <a:pt x="396" y="245"/>
                    </a:lnTo>
                    <a:lnTo>
                      <a:pt x="391" y="259"/>
                    </a:lnTo>
                    <a:lnTo>
                      <a:pt x="391" y="427"/>
                    </a:lnTo>
                    <a:lnTo>
                      <a:pt x="389" y="43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Oval 31"/>
              <p:cNvSpPr/>
              <p:nvPr/>
            </p:nvSpPr>
            <p:spPr>
              <a:xfrm>
                <a:off x="439142" y="3264628"/>
                <a:ext cx="208909" cy="2089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491951" y="3314193"/>
                <a:ext cx="116553" cy="105550"/>
                <a:chOff x="5745163" y="1047750"/>
                <a:chExt cx="908049" cy="822326"/>
              </a:xfrm>
              <a:solidFill>
                <a:schemeClr val="tx2"/>
              </a:solidFill>
            </p:grpSpPr>
            <p:sp>
              <p:nvSpPr>
                <p:cNvPr id="34" name="Freeform 9"/>
                <p:cNvSpPr>
                  <a:spLocks/>
                </p:cNvSpPr>
                <p:nvPr/>
              </p:nvSpPr>
              <p:spPr bwMode="auto">
                <a:xfrm>
                  <a:off x="5748338" y="1316038"/>
                  <a:ext cx="222250" cy="554038"/>
                </a:xfrm>
                <a:custGeom>
                  <a:avLst/>
                  <a:gdLst>
                    <a:gd name="T0" fmla="*/ 279 w 279"/>
                    <a:gd name="T1" fmla="*/ 0 h 700"/>
                    <a:gd name="T2" fmla="*/ 0 w 279"/>
                    <a:gd name="T3" fmla="*/ 0 h 700"/>
                    <a:gd name="T4" fmla="*/ 0 w 279"/>
                    <a:gd name="T5" fmla="*/ 700 h 700"/>
                    <a:gd name="T6" fmla="*/ 273 w 279"/>
                    <a:gd name="T7" fmla="*/ 700 h 700"/>
                    <a:gd name="T8" fmla="*/ 279 w 279"/>
                    <a:gd name="T9" fmla="*/ 0 h 700"/>
                    <a:gd name="T10" fmla="*/ 279 w 279"/>
                    <a:gd name="T11" fmla="*/ 0 h 700"/>
                  </a:gdLst>
                  <a:ahLst/>
                  <a:cxnLst>
                    <a:cxn ang="0">
                      <a:pos x="T0" y="T1"/>
                    </a:cxn>
                    <a:cxn ang="0">
                      <a:pos x="T2" y="T3"/>
                    </a:cxn>
                    <a:cxn ang="0">
                      <a:pos x="T4" y="T5"/>
                    </a:cxn>
                    <a:cxn ang="0">
                      <a:pos x="T6" y="T7"/>
                    </a:cxn>
                    <a:cxn ang="0">
                      <a:pos x="T8" y="T9"/>
                    </a:cxn>
                    <a:cxn ang="0">
                      <a:pos x="T10" y="T11"/>
                    </a:cxn>
                  </a:cxnLst>
                  <a:rect l="0" t="0" r="r" b="b"/>
                  <a:pathLst>
                    <a:path w="279" h="700">
                      <a:moveTo>
                        <a:pt x="279" y="0"/>
                      </a:moveTo>
                      <a:lnTo>
                        <a:pt x="0" y="0"/>
                      </a:lnTo>
                      <a:lnTo>
                        <a:pt x="0" y="700"/>
                      </a:lnTo>
                      <a:lnTo>
                        <a:pt x="273" y="700"/>
                      </a:lnTo>
                      <a:lnTo>
                        <a:pt x="279" y="0"/>
                      </a:lnTo>
                      <a:lnTo>
                        <a:pt x="2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0"/>
                <p:cNvSpPr>
                  <a:spLocks/>
                </p:cNvSpPr>
                <p:nvPr/>
              </p:nvSpPr>
              <p:spPr bwMode="auto">
                <a:xfrm>
                  <a:off x="6042025" y="1293813"/>
                  <a:ext cx="611187" cy="576263"/>
                </a:xfrm>
                <a:custGeom>
                  <a:avLst/>
                  <a:gdLst>
                    <a:gd name="T0" fmla="*/ 0 w 770"/>
                    <a:gd name="T1" fmla="*/ 727 h 727"/>
                    <a:gd name="T2" fmla="*/ 289 w 770"/>
                    <a:gd name="T3" fmla="*/ 301 h 727"/>
                    <a:gd name="T4" fmla="*/ 290 w 770"/>
                    <a:gd name="T5" fmla="*/ 288 h 727"/>
                    <a:gd name="T6" fmla="*/ 301 w 770"/>
                    <a:gd name="T7" fmla="*/ 265 h 727"/>
                    <a:gd name="T8" fmla="*/ 323 w 770"/>
                    <a:gd name="T9" fmla="*/ 243 h 727"/>
                    <a:gd name="T10" fmla="*/ 345 w 770"/>
                    <a:gd name="T11" fmla="*/ 228 h 727"/>
                    <a:gd name="T12" fmla="*/ 376 w 770"/>
                    <a:gd name="T13" fmla="*/ 219 h 727"/>
                    <a:gd name="T14" fmla="*/ 394 w 770"/>
                    <a:gd name="T15" fmla="*/ 215 h 727"/>
                    <a:gd name="T16" fmla="*/ 420 w 770"/>
                    <a:gd name="T17" fmla="*/ 221 h 727"/>
                    <a:gd name="T18" fmla="*/ 453 w 770"/>
                    <a:gd name="T19" fmla="*/ 239 h 727"/>
                    <a:gd name="T20" fmla="*/ 467 w 770"/>
                    <a:gd name="T21" fmla="*/ 254 h 727"/>
                    <a:gd name="T22" fmla="*/ 480 w 770"/>
                    <a:gd name="T23" fmla="*/ 276 h 727"/>
                    <a:gd name="T24" fmla="*/ 486 w 770"/>
                    <a:gd name="T25" fmla="*/ 305 h 727"/>
                    <a:gd name="T26" fmla="*/ 770 w 770"/>
                    <a:gd name="T27" fmla="*/ 725 h 727"/>
                    <a:gd name="T28" fmla="*/ 770 w 770"/>
                    <a:gd name="T29" fmla="*/ 254 h 727"/>
                    <a:gd name="T30" fmla="*/ 765 w 770"/>
                    <a:gd name="T31" fmla="*/ 221 h 727"/>
                    <a:gd name="T32" fmla="*/ 754 w 770"/>
                    <a:gd name="T33" fmla="*/ 184 h 727"/>
                    <a:gd name="T34" fmla="*/ 736 w 770"/>
                    <a:gd name="T35" fmla="*/ 142 h 727"/>
                    <a:gd name="T36" fmla="*/ 708 w 770"/>
                    <a:gd name="T37" fmla="*/ 97 h 727"/>
                    <a:gd name="T38" fmla="*/ 670 w 770"/>
                    <a:gd name="T39" fmla="*/ 57 h 727"/>
                    <a:gd name="T40" fmla="*/ 632 w 770"/>
                    <a:gd name="T41" fmla="*/ 31 h 727"/>
                    <a:gd name="T42" fmla="*/ 603 w 770"/>
                    <a:gd name="T43" fmla="*/ 16 h 727"/>
                    <a:gd name="T44" fmla="*/ 568 w 770"/>
                    <a:gd name="T45" fmla="*/ 5 h 727"/>
                    <a:gd name="T46" fmla="*/ 548 w 770"/>
                    <a:gd name="T47" fmla="*/ 2 h 727"/>
                    <a:gd name="T48" fmla="*/ 517 w 770"/>
                    <a:gd name="T49" fmla="*/ 0 h 727"/>
                    <a:gd name="T50" fmla="*/ 460 w 770"/>
                    <a:gd name="T51" fmla="*/ 2 h 727"/>
                    <a:gd name="T52" fmla="*/ 416 w 770"/>
                    <a:gd name="T53" fmla="*/ 9 h 727"/>
                    <a:gd name="T54" fmla="*/ 369 w 770"/>
                    <a:gd name="T55" fmla="*/ 24 h 727"/>
                    <a:gd name="T56" fmla="*/ 323 w 770"/>
                    <a:gd name="T57" fmla="*/ 49 h 727"/>
                    <a:gd name="T58" fmla="*/ 283 w 770"/>
                    <a:gd name="T59" fmla="*/ 86 h 727"/>
                    <a:gd name="T60" fmla="*/ 269 w 770"/>
                    <a:gd name="T61" fmla="*/ 18 h 727"/>
                    <a:gd name="T62" fmla="*/ 0 w 770"/>
                    <a:gd name="T63" fmla="*/ 18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0" h="727">
                      <a:moveTo>
                        <a:pt x="0" y="18"/>
                      </a:moveTo>
                      <a:lnTo>
                        <a:pt x="0" y="727"/>
                      </a:lnTo>
                      <a:lnTo>
                        <a:pt x="289" y="727"/>
                      </a:lnTo>
                      <a:lnTo>
                        <a:pt x="289" y="301"/>
                      </a:lnTo>
                      <a:lnTo>
                        <a:pt x="289" y="301"/>
                      </a:lnTo>
                      <a:lnTo>
                        <a:pt x="290" y="288"/>
                      </a:lnTo>
                      <a:lnTo>
                        <a:pt x="294" y="277"/>
                      </a:lnTo>
                      <a:lnTo>
                        <a:pt x="301" y="265"/>
                      </a:lnTo>
                      <a:lnTo>
                        <a:pt x="314" y="250"/>
                      </a:lnTo>
                      <a:lnTo>
                        <a:pt x="323" y="243"/>
                      </a:lnTo>
                      <a:lnTo>
                        <a:pt x="334" y="235"/>
                      </a:lnTo>
                      <a:lnTo>
                        <a:pt x="345" y="228"/>
                      </a:lnTo>
                      <a:lnTo>
                        <a:pt x="360" y="223"/>
                      </a:lnTo>
                      <a:lnTo>
                        <a:pt x="376" y="219"/>
                      </a:lnTo>
                      <a:lnTo>
                        <a:pt x="394" y="215"/>
                      </a:lnTo>
                      <a:lnTo>
                        <a:pt x="394" y="215"/>
                      </a:lnTo>
                      <a:lnTo>
                        <a:pt x="407" y="217"/>
                      </a:lnTo>
                      <a:lnTo>
                        <a:pt x="420" y="221"/>
                      </a:lnTo>
                      <a:lnTo>
                        <a:pt x="436" y="228"/>
                      </a:lnTo>
                      <a:lnTo>
                        <a:pt x="453" y="239"/>
                      </a:lnTo>
                      <a:lnTo>
                        <a:pt x="460" y="246"/>
                      </a:lnTo>
                      <a:lnTo>
                        <a:pt x="467" y="254"/>
                      </a:lnTo>
                      <a:lnTo>
                        <a:pt x="475" y="265"/>
                      </a:lnTo>
                      <a:lnTo>
                        <a:pt x="480" y="276"/>
                      </a:lnTo>
                      <a:lnTo>
                        <a:pt x="484" y="290"/>
                      </a:lnTo>
                      <a:lnTo>
                        <a:pt x="486" y="305"/>
                      </a:lnTo>
                      <a:lnTo>
                        <a:pt x="486" y="725"/>
                      </a:lnTo>
                      <a:lnTo>
                        <a:pt x="770" y="725"/>
                      </a:lnTo>
                      <a:lnTo>
                        <a:pt x="770" y="254"/>
                      </a:lnTo>
                      <a:lnTo>
                        <a:pt x="770" y="254"/>
                      </a:lnTo>
                      <a:lnTo>
                        <a:pt x="769" y="245"/>
                      </a:lnTo>
                      <a:lnTo>
                        <a:pt x="765" y="221"/>
                      </a:lnTo>
                      <a:lnTo>
                        <a:pt x="760" y="203"/>
                      </a:lnTo>
                      <a:lnTo>
                        <a:pt x="754" y="184"/>
                      </a:lnTo>
                      <a:lnTo>
                        <a:pt x="747" y="162"/>
                      </a:lnTo>
                      <a:lnTo>
                        <a:pt x="736" y="142"/>
                      </a:lnTo>
                      <a:lnTo>
                        <a:pt x="725" y="119"/>
                      </a:lnTo>
                      <a:lnTo>
                        <a:pt x="708" y="97"/>
                      </a:lnTo>
                      <a:lnTo>
                        <a:pt x="692" y="77"/>
                      </a:lnTo>
                      <a:lnTo>
                        <a:pt x="670" y="57"/>
                      </a:lnTo>
                      <a:lnTo>
                        <a:pt x="646" y="38"/>
                      </a:lnTo>
                      <a:lnTo>
                        <a:pt x="632" y="31"/>
                      </a:lnTo>
                      <a:lnTo>
                        <a:pt x="617" y="24"/>
                      </a:lnTo>
                      <a:lnTo>
                        <a:pt x="603" y="16"/>
                      </a:lnTo>
                      <a:lnTo>
                        <a:pt x="584" y="11"/>
                      </a:lnTo>
                      <a:lnTo>
                        <a:pt x="568" y="5"/>
                      </a:lnTo>
                      <a:lnTo>
                        <a:pt x="548" y="2"/>
                      </a:lnTo>
                      <a:lnTo>
                        <a:pt x="548" y="2"/>
                      </a:lnTo>
                      <a:lnTo>
                        <a:pt x="540" y="2"/>
                      </a:lnTo>
                      <a:lnTo>
                        <a:pt x="517" y="0"/>
                      </a:lnTo>
                      <a:lnTo>
                        <a:pt x="482" y="0"/>
                      </a:lnTo>
                      <a:lnTo>
                        <a:pt x="460" y="2"/>
                      </a:lnTo>
                      <a:lnTo>
                        <a:pt x="438" y="5"/>
                      </a:lnTo>
                      <a:lnTo>
                        <a:pt x="416" y="9"/>
                      </a:lnTo>
                      <a:lnTo>
                        <a:pt x="393" y="16"/>
                      </a:lnTo>
                      <a:lnTo>
                        <a:pt x="369" y="24"/>
                      </a:lnTo>
                      <a:lnTo>
                        <a:pt x="347" y="35"/>
                      </a:lnTo>
                      <a:lnTo>
                        <a:pt x="323" y="49"/>
                      </a:lnTo>
                      <a:lnTo>
                        <a:pt x="303" y="66"/>
                      </a:lnTo>
                      <a:lnTo>
                        <a:pt x="283" y="86"/>
                      </a:lnTo>
                      <a:lnTo>
                        <a:pt x="267" y="108"/>
                      </a:lnTo>
                      <a:lnTo>
                        <a:pt x="269" y="18"/>
                      </a:lnTo>
                      <a:lnTo>
                        <a:pt x="4" y="18"/>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1"/>
                <p:cNvSpPr>
                  <a:spLocks/>
                </p:cNvSpPr>
                <p:nvPr/>
              </p:nvSpPr>
              <p:spPr bwMode="auto">
                <a:xfrm>
                  <a:off x="6042025" y="1293813"/>
                  <a:ext cx="611187" cy="576263"/>
                </a:xfrm>
                <a:custGeom>
                  <a:avLst/>
                  <a:gdLst>
                    <a:gd name="T0" fmla="*/ 0 w 770"/>
                    <a:gd name="T1" fmla="*/ 18 h 727"/>
                    <a:gd name="T2" fmla="*/ 0 w 770"/>
                    <a:gd name="T3" fmla="*/ 727 h 727"/>
                    <a:gd name="T4" fmla="*/ 289 w 770"/>
                    <a:gd name="T5" fmla="*/ 727 h 727"/>
                    <a:gd name="T6" fmla="*/ 289 w 770"/>
                    <a:gd name="T7" fmla="*/ 301 h 727"/>
                    <a:gd name="T8" fmla="*/ 289 w 770"/>
                    <a:gd name="T9" fmla="*/ 301 h 727"/>
                    <a:gd name="T10" fmla="*/ 290 w 770"/>
                    <a:gd name="T11" fmla="*/ 288 h 727"/>
                    <a:gd name="T12" fmla="*/ 294 w 770"/>
                    <a:gd name="T13" fmla="*/ 277 h 727"/>
                    <a:gd name="T14" fmla="*/ 301 w 770"/>
                    <a:gd name="T15" fmla="*/ 265 h 727"/>
                    <a:gd name="T16" fmla="*/ 314 w 770"/>
                    <a:gd name="T17" fmla="*/ 250 h 727"/>
                    <a:gd name="T18" fmla="*/ 323 w 770"/>
                    <a:gd name="T19" fmla="*/ 243 h 727"/>
                    <a:gd name="T20" fmla="*/ 334 w 770"/>
                    <a:gd name="T21" fmla="*/ 235 h 727"/>
                    <a:gd name="T22" fmla="*/ 345 w 770"/>
                    <a:gd name="T23" fmla="*/ 228 h 727"/>
                    <a:gd name="T24" fmla="*/ 360 w 770"/>
                    <a:gd name="T25" fmla="*/ 223 h 727"/>
                    <a:gd name="T26" fmla="*/ 376 w 770"/>
                    <a:gd name="T27" fmla="*/ 219 h 727"/>
                    <a:gd name="T28" fmla="*/ 394 w 770"/>
                    <a:gd name="T29" fmla="*/ 215 h 727"/>
                    <a:gd name="T30" fmla="*/ 394 w 770"/>
                    <a:gd name="T31" fmla="*/ 215 h 727"/>
                    <a:gd name="T32" fmla="*/ 407 w 770"/>
                    <a:gd name="T33" fmla="*/ 217 h 727"/>
                    <a:gd name="T34" fmla="*/ 420 w 770"/>
                    <a:gd name="T35" fmla="*/ 221 h 727"/>
                    <a:gd name="T36" fmla="*/ 436 w 770"/>
                    <a:gd name="T37" fmla="*/ 228 h 727"/>
                    <a:gd name="T38" fmla="*/ 453 w 770"/>
                    <a:gd name="T39" fmla="*/ 239 h 727"/>
                    <a:gd name="T40" fmla="*/ 460 w 770"/>
                    <a:gd name="T41" fmla="*/ 246 h 727"/>
                    <a:gd name="T42" fmla="*/ 467 w 770"/>
                    <a:gd name="T43" fmla="*/ 254 h 727"/>
                    <a:gd name="T44" fmla="*/ 475 w 770"/>
                    <a:gd name="T45" fmla="*/ 265 h 727"/>
                    <a:gd name="T46" fmla="*/ 480 w 770"/>
                    <a:gd name="T47" fmla="*/ 276 h 727"/>
                    <a:gd name="T48" fmla="*/ 484 w 770"/>
                    <a:gd name="T49" fmla="*/ 290 h 727"/>
                    <a:gd name="T50" fmla="*/ 486 w 770"/>
                    <a:gd name="T51" fmla="*/ 305 h 727"/>
                    <a:gd name="T52" fmla="*/ 486 w 770"/>
                    <a:gd name="T53" fmla="*/ 725 h 727"/>
                    <a:gd name="T54" fmla="*/ 770 w 770"/>
                    <a:gd name="T55" fmla="*/ 725 h 727"/>
                    <a:gd name="T56" fmla="*/ 770 w 770"/>
                    <a:gd name="T57" fmla="*/ 254 h 727"/>
                    <a:gd name="T58" fmla="*/ 770 w 770"/>
                    <a:gd name="T59" fmla="*/ 254 h 727"/>
                    <a:gd name="T60" fmla="*/ 769 w 770"/>
                    <a:gd name="T61" fmla="*/ 245 h 727"/>
                    <a:gd name="T62" fmla="*/ 765 w 770"/>
                    <a:gd name="T63" fmla="*/ 221 h 727"/>
                    <a:gd name="T64" fmla="*/ 760 w 770"/>
                    <a:gd name="T65" fmla="*/ 203 h 727"/>
                    <a:gd name="T66" fmla="*/ 754 w 770"/>
                    <a:gd name="T67" fmla="*/ 184 h 727"/>
                    <a:gd name="T68" fmla="*/ 747 w 770"/>
                    <a:gd name="T69" fmla="*/ 162 h 727"/>
                    <a:gd name="T70" fmla="*/ 736 w 770"/>
                    <a:gd name="T71" fmla="*/ 142 h 727"/>
                    <a:gd name="T72" fmla="*/ 725 w 770"/>
                    <a:gd name="T73" fmla="*/ 119 h 727"/>
                    <a:gd name="T74" fmla="*/ 708 w 770"/>
                    <a:gd name="T75" fmla="*/ 97 h 727"/>
                    <a:gd name="T76" fmla="*/ 692 w 770"/>
                    <a:gd name="T77" fmla="*/ 77 h 727"/>
                    <a:gd name="T78" fmla="*/ 670 w 770"/>
                    <a:gd name="T79" fmla="*/ 57 h 727"/>
                    <a:gd name="T80" fmla="*/ 646 w 770"/>
                    <a:gd name="T81" fmla="*/ 38 h 727"/>
                    <a:gd name="T82" fmla="*/ 632 w 770"/>
                    <a:gd name="T83" fmla="*/ 31 h 727"/>
                    <a:gd name="T84" fmla="*/ 617 w 770"/>
                    <a:gd name="T85" fmla="*/ 24 h 727"/>
                    <a:gd name="T86" fmla="*/ 603 w 770"/>
                    <a:gd name="T87" fmla="*/ 16 h 727"/>
                    <a:gd name="T88" fmla="*/ 584 w 770"/>
                    <a:gd name="T89" fmla="*/ 11 h 727"/>
                    <a:gd name="T90" fmla="*/ 568 w 770"/>
                    <a:gd name="T91" fmla="*/ 5 h 727"/>
                    <a:gd name="T92" fmla="*/ 548 w 770"/>
                    <a:gd name="T93" fmla="*/ 2 h 727"/>
                    <a:gd name="T94" fmla="*/ 548 w 770"/>
                    <a:gd name="T95" fmla="*/ 2 h 727"/>
                    <a:gd name="T96" fmla="*/ 540 w 770"/>
                    <a:gd name="T97" fmla="*/ 2 h 727"/>
                    <a:gd name="T98" fmla="*/ 517 w 770"/>
                    <a:gd name="T99" fmla="*/ 0 h 727"/>
                    <a:gd name="T100" fmla="*/ 482 w 770"/>
                    <a:gd name="T101" fmla="*/ 0 h 727"/>
                    <a:gd name="T102" fmla="*/ 460 w 770"/>
                    <a:gd name="T103" fmla="*/ 2 h 727"/>
                    <a:gd name="T104" fmla="*/ 438 w 770"/>
                    <a:gd name="T105" fmla="*/ 5 h 727"/>
                    <a:gd name="T106" fmla="*/ 416 w 770"/>
                    <a:gd name="T107" fmla="*/ 9 h 727"/>
                    <a:gd name="T108" fmla="*/ 393 w 770"/>
                    <a:gd name="T109" fmla="*/ 16 h 727"/>
                    <a:gd name="T110" fmla="*/ 369 w 770"/>
                    <a:gd name="T111" fmla="*/ 24 h 727"/>
                    <a:gd name="T112" fmla="*/ 347 w 770"/>
                    <a:gd name="T113" fmla="*/ 35 h 727"/>
                    <a:gd name="T114" fmla="*/ 323 w 770"/>
                    <a:gd name="T115" fmla="*/ 49 h 727"/>
                    <a:gd name="T116" fmla="*/ 303 w 770"/>
                    <a:gd name="T117" fmla="*/ 66 h 727"/>
                    <a:gd name="T118" fmla="*/ 283 w 770"/>
                    <a:gd name="T119" fmla="*/ 86 h 727"/>
                    <a:gd name="T120" fmla="*/ 267 w 770"/>
                    <a:gd name="T121" fmla="*/ 108 h 727"/>
                    <a:gd name="T122" fmla="*/ 269 w 770"/>
                    <a:gd name="T123" fmla="*/ 18 h 727"/>
                    <a:gd name="T124" fmla="*/ 4 w 770"/>
                    <a:gd name="T125" fmla="*/ 18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0" h="727">
                      <a:moveTo>
                        <a:pt x="0" y="18"/>
                      </a:moveTo>
                      <a:lnTo>
                        <a:pt x="0" y="727"/>
                      </a:lnTo>
                      <a:lnTo>
                        <a:pt x="289" y="727"/>
                      </a:lnTo>
                      <a:lnTo>
                        <a:pt x="289" y="301"/>
                      </a:lnTo>
                      <a:lnTo>
                        <a:pt x="289" y="301"/>
                      </a:lnTo>
                      <a:lnTo>
                        <a:pt x="290" y="288"/>
                      </a:lnTo>
                      <a:lnTo>
                        <a:pt x="294" y="277"/>
                      </a:lnTo>
                      <a:lnTo>
                        <a:pt x="301" y="265"/>
                      </a:lnTo>
                      <a:lnTo>
                        <a:pt x="314" y="250"/>
                      </a:lnTo>
                      <a:lnTo>
                        <a:pt x="323" y="243"/>
                      </a:lnTo>
                      <a:lnTo>
                        <a:pt x="334" y="235"/>
                      </a:lnTo>
                      <a:lnTo>
                        <a:pt x="345" y="228"/>
                      </a:lnTo>
                      <a:lnTo>
                        <a:pt x="360" y="223"/>
                      </a:lnTo>
                      <a:lnTo>
                        <a:pt x="376" y="219"/>
                      </a:lnTo>
                      <a:lnTo>
                        <a:pt x="394" y="215"/>
                      </a:lnTo>
                      <a:lnTo>
                        <a:pt x="394" y="215"/>
                      </a:lnTo>
                      <a:lnTo>
                        <a:pt x="407" y="217"/>
                      </a:lnTo>
                      <a:lnTo>
                        <a:pt x="420" y="221"/>
                      </a:lnTo>
                      <a:lnTo>
                        <a:pt x="436" y="228"/>
                      </a:lnTo>
                      <a:lnTo>
                        <a:pt x="453" y="239"/>
                      </a:lnTo>
                      <a:lnTo>
                        <a:pt x="460" y="246"/>
                      </a:lnTo>
                      <a:lnTo>
                        <a:pt x="467" y="254"/>
                      </a:lnTo>
                      <a:lnTo>
                        <a:pt x="475" y="265"/>
                      </a:lnTo>
                      <a:lnTo>
                        <a:pt x="480" y="276"/>
                      </a:lnTo>
                      <a:lnTo>
                        <a:pt x="484" y="290"/>
                      </a:lnTo>
                      <a:lnTo>
                        <a:pt x="486" y="305"/>
                      </a:lnTo>
                      <a:lnTo>
                        <a:pt x="486" y="725"/>
                      </a:lnTo>
                      <a:lnTo>
                        <a:pt x="770" y="725"/>
                      </a:lnTo>
                      <a:lnTo>
                        <a:pt x="770" y="254"/>
                      </a:lnTo>
                      <a:lnTo>
                        <a:pt x="770" y="254"/>
                      </a:lnTo>
                      <a:lnTo>
                        <a:pt x="769" y="245"/>
                      </a:lnTo>
                      <a:lnTo>
                        <a:pt x="765" y="221"/>
                      </a:lnTo>
                      <a:lnTo>
                        <a:pt x="760" y="203"/>
                      </a:lnTo>
                      <a:lnTo>
                        <a:pt x="754" y="184"/>
                      </a:lnTo>
                      <a:lnTo>
                        <a:pt x="747" y="162"/>
                      </a:lnTo>
                      <a:lnTo>
                        <a:pt x="736" y="142"/>
                      </a:lnTo>
                      <a:lnTo>
                        <a:pt x="725" y="119"/>
                      </a:lnTo>
                      <a:lnTo>
                        <a:pt x="708" y="97"/>
                      </a:lnTo>
                      <a:lnTo>
                        <a:pt x="692" y="77"/>
                      </a:lnTo>
                      <a:lnTo>
                        <a:pt x="670" y="57"/>
                      </a:lnTo>
                      <a:lnTo>
                        <a:pt x="646" y="38"/>
                      </a:lnTo>
                      <a:lnTo>
                        <a:pt x="632" y="31"/>
                      </a:lnTo>
                      <a:lnTo>
                        <a:pt x="617" y="24"/>
                      </a:lnTo>
                      <a:lnTo>
                        <a:pt x="603" y="16"/>
                      </a:lnTo>
                      <a:lnTo>
                        <a:pt x="584" y="11"/>
                      </a:lnTo>
                      <a:lnTo>
                        <a:pt x="568" y="5"/>
                      </a:lnTo>
                      <a:lnTo>
                        <a:pt x="548" y="2"/>
                      </a:lnTo>
                      <a:lnTo>
                        <a:pt x="548" y="2"/>
                      </a:lnTo>
                      <a:lnTo>
                        <a:pt x="540" y="2"/>
                      </a:lnTo>
                      <a:lnTo>
                        <a:pt x="517" y="0"/>
                      </a:lnTo>
                      <a:lnTo>
                        <a:pt x="482" y="0"/>
                      </a:lnTo>
                      <a:lnTo>
                        <a:pt x="460" y="2"/>
                      </a:lnTo>
                      <a:lnTo>
                        <a:pt x="438" y="5"/>
                      </a:lnTo>
                      <a:lnTo>
                        <a:pt x="416" y="9"/>
                      </a:lnTo>
                      <a:lnTo>
                        <a:pt x="393" y="16"/>
                      </a:lnTo>
                      <a:lnTo>
                        <a:pt x="369" y="24"/>
                      </a:lnTo>
                      <a:lnTo>
                        <a:pt x="347" y="35"/>
                      </a:lnTo>
                      <a:lnTo>
                        <a:pt x="323" y="49"/>
                      </a:lnTo>
                      <a:lnTo>
                        <a:pt x="303" y="66"/>
                      </a:lnTo>
                      <a:lnTo>
                        <a:pt x="283" y="86"/>
                      </a:lnTo>
                      <a:lnTo>
                        <a:pt x="267" y="108"/>
                      </a:lnTo>
                      <a:lnTo>
                        <a:pt x="269" y="18"/>
                      </a:lnTo>
                      <a:lnTo>
                        <a:pt x="4" y="1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2"/>
                <p:cNvSpPr>
                  <a:spLocks/>
                </p:cNvSpPr>
                <p:nvPr/>
              </p:nvSpPr>
              <p:spPr bwMode="auto">
                <a:xfrm>
                  <a:off x="5745163" y="1047750"/>
                  <a:ext cx="225425" cy="209550"/>
                </a:xfrm>
                <a:custGeom>
                  <a:avLst/>
                  <a:gdLst>
                    <a:gd name="T0" fmla="*/ 142 w 285"/>
                    <a:gd name="T1" fmla="*/ 264 h 264"/>
                    <a:gd name="T2" fmla="*/ 172 w 285"/>
                    <a:gd name="T3" fmla="*/ 261 h 264"/>
                    <a:gd name="T4" fmla="*/ 199 w 285"/>
                    <a:gd name="T5" fmla="*/ 253 h 264"/>
                    <a:gd name="T6" fmla="*/ 223 w 285"/>
                    <a:gd name="T7" fmla="*/ 241 h 264"/>
                    <a:gd name="T8" fmla="*/ 243 w 285"/>
                    <a:gd name="T9" fmla="*/ 226 h 264"/>
                    <a:gd name="T10" fmla="*/ 261 w 285"/>
                    <a:gd name="T11" fmla="*/ 206 h 264"/>
                    <a:gd name="T12" fmla="*/ 274 w 285"/>
                    <a:gd name="T13" fmla="*/ 182 h 264"/>
                    <a:gd name="T14" fmla="*/ 283 w 285"/>
                    <a:gd name="T15" fmla="*/ 158 h 264"/>
                    <a:gd name="T16" fmla="*/ 285 w 285"/>
                    <a:gd name="T17" fmla="*/ 131 h 264"/>
                    <a:gd name="T18" fmla="*/ 285 w 285"/>
                    <a:gd name="T19" fmla="*/ 118 h 264"/>
                    <a:gd name="T20" fmla="*/ 279 w 285"/>
                    <a:gd name="T21" fmla="*/ 93 h 264"/>
                    <a:gd name="T22" fmla="*/ 268 w 285"/>
                    <a:gd name="T23" fmla="*/ 69 h 264"/>
                    <a:gd name="T24" fmla="*/ 252 w 285"/>
                    <a:gd name="T25" fmla="*/ 47 h 264"/>
                    <a:gd name="T26" fmla="*/ 234 w 285"/>
                    <a:gd name="T27" fmla="*/ 29 h 264"/>
                    <a:gd name="T28" fmla="*/ 210 w 285"/>
                    <a:gd name="T29" fmla="*/ 14 h 264"/>
                    <a:gd name="T30" fmla="*/ 184 w 285"/>
                    <a:gd name="T31" fmla="*/ 5 h 264"/>
                    <a:gd name="T32" fmla="*/ 157 w 285"/>
                    <a:gd name="T33" fmla="*/ 0 h 264"/>
                    <a:gd name="T34" fmla="*/ 142 w 285"/>
                    <a:gd name="T35" fmla="*/ 0 h 264"/>
                    <a:gd name="T36" fmla="*/ 115 w 285"/>
                    <a:gd name="T37" fmla="*/ 1 h 264"/>
                    <a:gd name="T38" fmla="*/ 88 w 285"/>
                    <a:gd name="T39" fmla="*/ 9 h 264"/>
                    <a:gd name="T40" fmla="*/ 64 w 285"/>
                    <a:gd name="T41" fmla="*/ 21 h 264"/>
                    <a:gd name="T42" fmla="*/ 42 w 285"/>
                    <a:gd name="T43" fmla="*/ 38 h 264"/>
                    <a:gd name="T44" fmla="*/ 26 w 285"/>
                    <a:gd name="T45" fmla="*/ 58 h 264"/>
                    <a:gd name="T46" fmla="*/ 11 w 285"/>
                    <a:gd name="T47" fmla="*/ 80 h 264"/>
                    <a:gd name="T48" fmla="*/ 4 w 285"/>
                    <a:gd name="T49" fmla="*/ 105 h 264"/>
                    <a:gd name="T50" fmla="*/ 0 w 285"/>
                    <a:gd name="T51" fmla="*/ 131 h 264"/>
                    <a:gd name="T52" fmla="*/ 2 w 285"/>
                    <a:gd name="T53" fmla="*/ 146 h 264"/>
                    <a:gd name="T54" fmla="*/ 7 w 285"/>
                    <a:gd name="T55" fmla="*/ 171 h 264"/>
                    <a:gd name="T56" fmla="*/ 18 w 285"/>
                    <a:gd name="T57" fmla="*/ 195 h 264"/>
                    <a:gd name="T58" fmla="*/ 33 w 285"/>
                    <a:gd name="T59" fmla="*/ 215 h 264"/>
                    <a:gd name="T60" fmla="*/ 53 w 285"/>
                    <a:gd name="T61" fmla="*/ 233 h 264"/>
                    <a:gd name="T62" fmla="*/ 75 w 285"/>
                    <a:gd name="T63" fmla="*/ 248 h 264"/>
                    <a:gd name="T64" fmla="*/ 101 w 285"/>
                    <a:gd name="T65" fmla="*/ 259 h 264"/>
                    <a:gd name="T66" fmla="*/ 128 w 285"/>
                    <a:gd name="T67" fmla="*/ 262 h 264"/>
                    <a:gd name="T68" fmla="*/ 142 w 285"/>
                    <a:gd name="T6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64">
                      <a:moveTo>
                        <a:pt x="142" y="264"/>
                      </a:moveTo>
                      <a:lnTo>
                        <a:pt x="142" y="264"/>
                      </a:lnTo>
                      <a:lnTo>
                        <a:pt x="157" y="262"/>
                      </a:lnTo>
                      <a:lnTo>
                        <a:pt x="172" y="261"/>
                      </a:lnTo>
                      <a:lnTo>
                        <a:pt x="184" y="259"/>
                      </a:lnTo>
                      <a:lnTo>
                        <a:pt x="199" y="253"/>
                      </a:lnTo>
                      <a:lnTo>
                        <a:pt x="210" y="248"/>
                      </a:lnTo>
                      <a:lnTo>
                        <a:pt x="223" y="241"/>
                      </a:lnTo>
                      <a:lnTo>
                        <a:pt x="234" y="233"/>
                      </a:lnTo>
                      <a:lnTo>
                        <a:pt x="243" y="226"/>
                      </a:lnTo>
                      <a:lnTo>
                        <a:pt x="252" y="215"/>
                      </a:lnTo>
                      <a:lnTo>
                        <a:pt x="261" y="206"/>
                      </a:lnTo>
                      <a:lnTo>
                        <a:pt x="268" y="195"/>
                      </a:lnTo>
                      <a:lnTo>
                        <a:pt x="274" y="182"/>
                      </a:lnTo>
                      <a:lnTo>
                        <a:pt x="279" y="171"/>
                      </a:lnTo>
                      <a:lnTo>
                        <a:pt x="283" y="158"/>
                      </a:lnTo>
                      <a:lnTo>
                        <a:pt x="285" y="146"/>
                      </a:lnTo>
                      <a:lnTo>
                        <a:pt x="285" y="131"/>
                      </a:lnTo>
                      <a:lnTo>
                        <a:pt x="285" y="131"/>
                      </a:lnTo>
                      <a:lnTo>
                        <a:pt x="285" y="118"/>
                      </a:lnTo>
                      <a:lnTo>
                        <a:pt x="283" y="105"/>
                      </a:lnTo>
                      <a:lnTo>
                        <a:pt x="279" y="93"/>
                      </a:lnTo>
                      <a:lnTo>
                        <a:pt x="274" y="80"/>
                      </a:lnTo>
                      <a:lnTo>
                        <a:pt x="268" y="69"/>
                      </a:lnTo>
                      <a:lnTo>
                        <a:pt x="261" y="58"/>
                      </a:lnTo>
                      <a:lnTo>
                        <a:pt x="252" y="47"/>
                      </a:lnTo>
                      <a:lnTo>
                        <a:pt x="243" y="38"/>
                      </a:lnTo>
                      <a:lnTo>
                        <a:pt x="234" y="29"/>
                      </a:lnTo>
                      <a:lnTo>
                        <a:pt x="223" y="21"/>
                      </a:lnTo>
                      <a:lnTo>
                        <a:pt x="210" y="14"/>
                      </a:lnTo>
                      <a:lnTo>
                        <a:pt x="199" y="9"/>
                      </a:lnTo>
                      <a:lnTo>
                        <a:pt x="184" y="5"/>
                      </a:lnTo>
                      <a:lnTo>
                        <a:pt x="172" y="1"/>
                      </a:lnTo>
                      <a:lnTo>
                        <a:pt x="157" y="0"/>
                      </a:lnTo>
                      <a:lnTo>
                        <a:pt x="142" y="0"/>
                      </a:lnTo>
                      <a:lnTo>
                        <a:pt x="142" y="0"/>
                      </a:lnTo>
                      <a:lnTo>
                        <a:pt x="128" y="0"/>
                      </a:lnTo>
                      <a:lnTo>
                        <a:pt x="115" y="1"/>
                      </a:lnTo>
                      <a:lnTo>
                        <a:pt x="101" y="5"/>
                      </a:lnTo>
                      <a:lnTo>
                        <a:pt x="88" y="9"/>
                      </a:lnTo>
                      <a:lnTo>
                        <a:pt x="75" y="14"/>
                      </a:lnTo>
                      <a:lnTo>
                        <a:pt x="64" y="21"/>
                      </a:lnTo>
                      <a:lnTo>
                        <a:pt x="53" y="29"/>
                      </a:lnTo>
                      <a:lnTo>
                        <a:pt x="42" y="38"/>
                      </a:lnTo>
                      <a:lnTo>
                        <a:pt x="33" y="47"/>
                      </a:lnTo>
                      <a:lnTo>
                        <a:pt x="26" y="58"/>
                      </a:lnTo>
                      <a:lnTo>
                        <a:pt x="18" y="69"/>
                      </a:lnTo>
                      <a:lnTo>
                        <a:pt x="11" y="80"/>
                      </a:lnTo>
                      <a:lnTo>
                        <a:pt x="7" y="93"/>
                      </a:lnTo>
                      <a:lnTo>
                        <a:pt x="4" y="105"/>
                      </a:lnTo>
                      <a:lnTo>
                        <a:pt x="2" y="118"/>
                      </a:lnTo>
                      <a:lnTo>
                        <a:pt x="0" y="131"/>
                      </a:lnTo>
                      <a:lnTo>
                        <a:pt x="0" y="131"/>
                      </a:lnTo>
                      <a:lnTo>
                        <a:pt x="2" y="146"/>
                      </a:lnTo>
                      <a:lnTo>
                        <a:pt x="4" y="158"/>
                      </a:lnTo>
                      <a:lnTo>
                        <a:pt x="7" y="171"/>
                      </a:lnTo>
                      <a:lnTo>
                        <a:pt x="11" y="182"/>
                      </a:lnTo>
                      <a:lnTo>
                        <a:pt x="18" y="195"/>
                      </a:lnTo>
                      <a:lnTo>
                        <a:pt x="26" y="206"/>
                      </a:lnTo>
                      <a:lnTo>
                        <a:pt x="33" y="215"/>
                      </a:lnTo>
                      <a:lnTo>
                        <a:pt x="42" y="226"/>
                      </a:lnTo>
                      <a:lnTo>
                        <a:pt x="53" y="233"/>
                      </a:lnTo>
                      <a:lnTo>
                        <a:pt x="64" y="241"/>
                      </a:lnTo>
                      <a:lnTo>
                        <a:pt x="75" y="248"/>
                      </a:lnTo>
                      <a:lnTo>
                        <a:pt x="88" y="253"/>
                      </a:lnTo>
                      <a:lnTo>
                        <a:pt x="101" y="259"/>
                      </a:lnTo>
                      <a:lnTo>
                        <a:pt x="115" y="261"/>
                      </a:lnTo>
                      <a:lnTo>
                        <a:pt x="128" y="262"/>
                      </a:lnTo>
                      <a:lnTo>
                        <a:pt x="142" y="264"/>
                      </a:lnTo>
                      <a:lnTo>
                        <a:pt x="14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45" name="Group 44"/>
          <p:cNvGrpSpPr/>
          <p:nvPr userDrawn="1"/>
        </p:nvGrpSpPr>
        <p:grpSpPr>
          <a:xfrm>
            <a:off x="6743981" y="4203898"/>
            <a:ext cx="2011712" cy="538430"/>
            <a:chOff x="1448846" y="2335279"/>
            <a:chExt cx="1505348" cy="402902"/>
          </a:xfrm>
        </p:grpSpPr>
        <p:sp>
          <p:nvSpPr>
            <p:cNvPr id="46" name="Freeform 7"/>
            <p:cNvSpPr>
              <a:spLocks/>
            </p:cNvSpPr>
            <p:nvPr userDrawn="1"/>
          </p:nvSpPr>
          <p:spPr bwMode="auto">
            <a:xfrm>
              <a:off x="1448846" y="2335279"/>
              <a:ext cx="1505348" cy="402902"/>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61"/>
            <p:cNvSpPr>
              <a:spLocks noEditPoints="1"/>
            </p:cNvSpPr>
            <p:nvPr userDrawn="1"/>
          </p:nvSpPr>
          <p:spPr bwMode="auto">
            <a:xfrm>
              <a:off x="1768732" y="2412761"/>
              <a:ext cx="866682" cy="249047"/>
            </a:xfrm>
            <a:custGeom>
              <a:avLst/>
              <a:gdLst>
                <a:gd name="T0" fmla="*/ 269 w 1566"/>
                <a:gd name="T1" fmla="*/ 200 h 449"/>
                <a:gd name="T2" fmla="*/ 379 w 1566"/>
                <a:gd name="T3" fmla="*/ 436 h 449"/>
                <a:gd name="T4" fmla="*/ 538 w 1566"/>
                <a:gd name="T5" fmla="*/ 217 h 449"/>
                <a:gd name="T6" fmla="*/ 584 w 1566"/>
                <a:gd name="T7" fmla="*/ 248 h 449"/>
                <a:gd name="T8" fmla="*/ 633 w 1566"/>
                <a:gd name="T9" fmla="*/ 267 h 449"/>
                <a:gd name="T10" fmla="*/ 668 w 1566"/>
                <a:gd name="T11" fmla="*/ 287 h 449"/>
                <a:gd name="T12" fmla="*/ 681 w 1566"/>
                <a:gd name="T13" fmla="*/ 316 h 449"/>
                <a:gd name="T14" fmla="*/ 677 w 1566"/>
                <a:gd name="T15" fmla="*/ 333 h 449"/>
                <a:gd name="T16" fmla="*/ 664 w 1566"/>
                <a:gd name="T17" fmla="*/ 351 h 449"/>
                <a:gd name="T18" fmla="*/ 639 w 1566"/>
                <a:gd name="T19" fmla="*/ 358 h 449"/>
                <a:gd name="T20" fmla="*/ 621 w 1566"/>
                <a:gd name="T21" fmla="*/ 354 h 449"/>
                <a:gd name="T22" fmla="*/ 602 w 1566"/>
                <a:gd name="T23" fmla="*/ 333 h 449"/>
                <a:gd name="T24" fmla="*/ 594 w 1566"/>
                <a:gd name="T25" fmla="*/ 298 h 449"/>
                <a:gd name="T26" fmla="*/ 492 w 1566"/>
                <a:gd name="T27" fmla="*/ 318 h 449"/>
                <a:gd name="T28" fmla="*/ 505 w 1566"/>
                <a:gd name="T29" fmla="*/ 374 h 449"/>
                <a:gd name="T30" fmla="*/ 526 w 1566"/>
                <a:gd name="T31" fmla="*/ 407 h 449"/>
                <a:gd name="T32" fmla="*/ 555 w 1566"/>
                <a:gd name="T33" fmla="*/ 430 h 449"/>
                <a:gd name="T34" fmla="*/ 594 w 1566"/>
                <a:gd name="T35" fmla="*/ 445 h 449"/>
                <a:gd name="T36" fmla="*/ 641 w 1566"/>
                <a:gd name="T37" fmla="*/ 449 h 449"/>
                <a:gd name="T38" fmla="*/ 685 w 1566"/>
                <a:gd name="T39" fmla="*/ 445 h 449"/>
                <a:gd name="T40" fmla="*/ 737 w 1566"/>
                <a:gd name="T41" fmla="*/ 422 h 449"/>
                <a:gd name="T42" fmla="*/ 774 w 1566"/>
                <a:gd name="T43" fmla="*/ 389 h 449"/>
                <a:gd name="T44" fmla="*/ 807 w 1566"/>
                <a:gd name="T45" fmla="*/ 347 h 449"/>
                <a:gd name="T46" fmla="*/ 908 w 1566"/>
                <a:gd name="T47" fmla="*/ 184 h 449"/>
                <a:gd name="T48" fmla="*/ 999 w 1566"/>
                <a:gd name="T49" fmla="*/ 436 h 449"/>
                <a:gd name="T50" fmla="*/ 1177 w 1566"/>
                <a:gd name="T51" fmla="*/ 436 h 449"/>
                <a:gd name="T52" fmla="*/ 1458 w 1566"/>
                <a:gd name="T53" fmla="*/ 374 h 449"/>
                <a:gd name="T54" fmla="*/ 1566 w 1566"/>
                <a:gd name="T55" fmla="*/ 12 h 449"/>
                <a:gd name="T56" fmla="*/ 1285 w 1566"/>
                <a:gd name="T57" fmla="*/ 12 h 449"/>
                <a:gd name="T58" fmla="*/ 1016 w 1566"/>
                <a:gd name="T59" fmla="*/ 244 h 449"/>
                <a:gd name="T60" fmla="*/ 757 w 1566"/>
                <a:gd name="T61" fmla="*/ 244 h 449"/>
                <a:gd name="T62" fmla="*/ 724 w 1566"/>
                <a:gd name="T63" fmla="*/ 209 h 449"/>
                <a:gd name="T64" fmla="*/ 672 w 1566"/>
                <a:gd name="T65" fmla="*/ 182 h 449"/>
                <a:gd name="T66" fmla="*/ 614 w 1566"/>
                <a:gd name="T67" fmla="*/ 151 h 449"/>
                <a:gd name="T68" fmla="*/ 602 w 1566"/>
                <a:gd name="T69" fmla="*/ 128 h 449"/>
                <a:gd name="T70" fmla="*/ 604 w 1566"/>
                <a:gd name="T71" fmla="*/ 114 h 449"/>
                <a:gd name="T72" fmla="*/ 617 w 1566"/>
                <a:gd name="T73" fmla="*/ 99 h 449"/>
                <a:gd name="T74" fmla="*/ 639 w 1566"/>
                <a:gd name="T75" fmla="*/ 93 h 449"/>
                <a:gd name="T76" fmla="*/ 654 w 1566"/>
                <a:gd name="T77" fmla="*/ 95 h 449"/>
                <a:gd name="T78" fmla="*/ 670 w 1566"/>
                <a:gd name="T79" fmla="*/ 109 h 449"/>
                <a:gd name="T80" fmla="*/ 786 w 1566"/>
                <a:gd name="T81" fmla="*/ 116 h 449"/>
                <a:gd name="T82" fmla="*/ 780 w 1566"/>
                <a:gd name="T83" fmla="*/ 89 h 449"/>
                <a:gd name="T84" fmla="*/ 765 w 1566"/>
                <a:gd name="T85" fmla="*/ 56 h 449"/>
                <a:gd name="T86" fmla="*/ 739 w 1566"/>
                <a:gd name="T87" fmla="*/ 31 h 449"/>
                <a:gd name="T88" fmla="*/ 670 w 1566"/>
                <a:gd name="T89" fmla="*/ 2 h 449"/>
                <a:gd name="T90" fmla="*/ 621 w 1566"/>
                <a:gd name="T91" fmla="*/ 2 h 449"/>
                <a:gd name="T92" fmla="*/ 567 w 1566"/>
                <a:gd name="T93" fmla="*/ 18 h 449"/>
                <a:gd name="T94" fmla="*/ 519 w 1566"/>
                <a:gd name="T95" fmla="*/ 56 h 449"/>
                <a:gd name="T96" fmla="*/ 453 w 1566"/>
                <a:gd name="T97" fmla="*/ 151 h 449"/>
                <a:gd name="T98" fmla="*/ 379 w 1566"/>
                <a:gd name="T99" fmla="*/ 12 h 449"/>
                <a:gd name="T100" fmla="*/ 108 w 1566"/>
                <a:gd name="T101" fmla="*/ 258 h 449"/>
                <a:gd name="T102" fmla="*/ 0 w 1566"/>
                <a:gd name="T103" fmla="*/ 436 h 449"/>
                <a:gd name="T104" fmla="*/ 1450 w 1566"/>
                <a:gd name="T105" fmla="*/ 171 h 449"/>
                <a:gd name="T106" fmla="*/ 1380 w 1566"/>
                <a:gd name="T107" fmla="*/ 28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6" h="449">
                  <a:moveTo>
                    <a:pt x="0" y="436"/>
                  </a:moveTo>
                  <a:lnTo>
                    <a:pt x="106" y="436"/>
                  </a:lnTo>
                  <a:lnTo>
                    <a:pt x="269" y="200"/>
                  </a:lnTo>
                  <a:lnTo>
                    <a:pt x="271" y="200"/>
                  </a:lnTo>
                  <a:lnTo>
                    <a:pt x="271" y="436"/>
                  </a:lnTo>
                  <a:lnTo>
                    <a:pt x="379" y="436"/>
                  </a:lnTo>
                  <a:lnTo>
                    <a:pt x="532" y="209"/>
                  </a:lnTo>
                  <a:lnTo>
                    <a:pt x="532" y="209"/>
                  </a:lnTo>
                  <a:lnTo>
                    <a:pt x="538" y="217"/>
                  </a:lnTo>
                  <a:lnTo>
                    <a:pt x="546" y="225"/>
                  </a:lnTo>
                  <a:lnTo>
                    <a:pt x="565" y="236"/>
                  </a:lnTo>
                  <a:lnTo>
                    <a:pt x="584" y="248"/>
                  </a:lnTo>
                  <a:lnTo>
                    <a:pt x="604" y="256"/>
                  </a:lnTo>
                  <a:lnTo>
                    <a:pt x="604" y="256"/>
                  </a:lnTo>
                  <a:lnTo>
                    <a:pt x="633" y="267"/>
                  </a:lnTo>
                  <a:lnTo>
                    <a:pt x="646" y="273"/>
                  </a:lnTo>
                  <a:lnTo>
                    <a:pt x="658" y="279"/>
                  </a:lnTo>
                  <a:lnTo>
                    <a:pt x="668" y="287"/>
                  </a:lnTo>
                  <a:lnTo>
                    <a:pt x="675" y="294"/>
                  </a:lnTo>
                  <a:lnTo>
                    <a:pt x="679" y="304"/>
                  </a:lnTo>
                  <a:lnTo>
                    <a:pt x="681" y="316"/>
                  </a:lnTo>
                  <a:lnTo>
                    <a:pt x="681" y="316"/>
                  </a:lnTo>
                  <a:lnTo>
                    <a:pt x="681" y="325"/>
                  </a:lnTo>
                  <a:lnTo>
                    <a:pt x="677" y="333"/>
                  </a:lnTo>
                  <a:lnTo>
                    <a:pt x="674" y="339"/>
                  </a:lnTo>
                  <a:lnTo>
                    <a:pt x="670" y="347"/>
                  </a:lnTo>
                  <a:lnTo>
                    <a:pt x="664" y="351"/>
                  </a:lnTo>
                  <a:lnTo>
                    <a:pt x="656" y="354"/>
                  </a:lnTo>
                  <a:lnTo>
                    <a:pt x="648" y="356"/>
                  </a:lnTo>
                  <a:lnTo>
                    <a:pt x="639" y="358"/>
                  </a:lnTo>
                  <a:lnTo>
                    <a:pt x="639" y="358"/>
                  </a:lnTo>
                  <a:lnTo>
                    <a:pt x="631" y="356"/>
                  </a:lnTo>
                  <a:lnTo>
                    <a:pt x="621" y="354"/>
                  </a:lnTo>
                  <a:lnTo>
                    <a:pt x="614" y="349"/>
                  </a:lnTo>
                  <a:lnTo>
                    <a:pt x="608" y="341"/>
                  </a:lnTo>
                  <a:lnTo>
                    <a:pt x="602" y="333"/>
                  </a:lnTo>
                  <a:lnTo>
                    <a:pt x="598" y="323"/>
                  </a:lnTo>
                  <a:lnTo>
                    <a:pt x="596" y="312"/>
                  </a:lnTo>
                  <a:lnTo>
                    <a:pt x="594" y="298"/>
                  </a:lnTo>
                  <a:lnTo>
                    <a:pt x="594" y="298"/>
                  </a:lnTo>
                  <a:lnTo>
                    <a:pt x="492" y="318"/>
                  </a:lnTo>
                  <a:lnTo>
                    <a:pt x="492" y="318"/>
                  </a:lnTo>
                  <a:lnTo>
                    <a:pt x="497" y="347"/>
                  </a:lnTo>
                  <a:lnTo>
                    <a:pt x="501" y="360"/>
                  </a:lnTo>
                  <a:lnTo>
                    <a:pt x="505" y="374"/>
                  </a:lnTo>
                  <a:lnTo>
                    <a:pt x="511" y="385"/>
                  </a:lnTo>
                  <a:lnTo>
                    <a:pt x="519" y="397"/>
                  </a:lnTo>
                  <a:lnTo>
                    <a:pt x="526" y="407"/>
                  </a:lnTo>
                  <a:lnTo>
                    <a:pt x="534" y="416"/>
                  </a:lnTo>
                  <a:lnTo>
                    <a:pt x="544" y="424"/>
                  </a:lnTo>
                  <a:lnTo>
                    <a:pt x="555" y="430"/>
                  </a:lnTo>
                  <a:lnTo>
                    <a:pt x="567" y="436"/>
                  </a:lnTo>
                  <a:lnTo>
                    <a:pt x="581" y="442"/>
                  </a:lnTo>
                  <a:lnTo>
                    <a:pt x="594" y="445"/>
                  </a:lnTo>
                  <a:lnTo>
                    <a:pt x="608" y="447"/>
                  </a:lnTo>
                  <a:lnTo>
                    <a:pt x="623" y="449"/>
                  </a:lnTo>
                  <a:lnTo>
                    <a:pt x="641" y="449"/>
                  </a:lnTo>
                  <a:lnTo>
                    <a:pt x="641" y="449"/>
                  </a:lnTo>
                  <a:lnTo>
                    <a:pt x="664" y="449"/>
                  </a:lnTo>
                  <a:lnTo>
                    <a:pt x="685" y="445"/>
                  </a:lnTo>
                  <a:lnTo>
                    <a:pt x="703" y="440"/>
                  </a:lnTo>
                  <a:lnTo>
                    <a:pt x="722" y="432"/>
                  </a:lnTo>
                  <a:lnTo>
                    <a:pt x="737" y="422"/>
                  </a:lnTo>
                  <a:lnTo>
                    <a:pt x="751" y="411"/>
                  </a:lnTo>
                  <a:lnTo>
                    <a:pt x="765" y="401"/>
                  </a:lnTo>
                  <a:lnTo>
                    <a:pt x="774" y="389"/>
                  </a:lnTo>
                  <a:lnTo>
                    <a:pt x="774" y="389"/>
                  </a:lnTo>
                  <a:lnTo>
                    <a:pt x="792" y="370"/>
                  </a:lnTo>
                  <a:lnTo>
                    <a:pt x="807" y="347"/>
                  </a:lnTo>
                  <a:lnTo>
                    <a:pt x="840" y="294"/>
                  </a:lnTo>
                  <a:lnTo>
                    <a:pt x="875" y="238"/>
                  </a:lnTo>
                  <a:lnTo>
                    <a:pt x="908" y="184"/>
                  </a:lnTo>
                  <a:lnTo>
                    <a:pt x="908" y="184"/>
                  </a:lnTo>
                  <a:lnTo>
                    <a:pt x="908" y="436"/>
                  </a:lnTo>
                  <a:lnTo>
                    <a:pt x="999" y="436"/>
                  </a:lnTo>
                  <a:lnTo>
                    <a:pt x="1175" y="182"/>
                  </a:lnTo>
                  <a:lnTo>
                    <a:pt x="1177" y="182"/>
                  </a:lnTo>
                  <a:lnTo>
                    <a:pt x="1177" y="436"/>
                  </a:lnTo>
                  <a:lnTo>
                    <a:pt x="1297" y="436"/>
                  </a:lnTo>
                  <a:lnTo>
                    <a:pt x="1334" y="374"/>
                  </a:lnTo>
                  <a:lnTo>
                    <a:pt x="1458" y="374"/>
                  </a:lnTo>
                  <a:lnTo>
                    <a:pt x="1458" y="436"/>
                  </a:lnTo>
                  <a:lnTo>
                    <a:pt x="1566" y="436"/>
                  </a:lnTo>
                  <a:lnTo>
                    <a:pt x="1566" y="12"/>
                  </a:lnTo>
                  <a:lnTo>
                    <a:pt x="1458" y="12"/>
                  </a:lnTo>
                  <a:lnTo>
                    <a:pt x="1285" y="262"/>
                  </a:lnTo>
                  <a:lnTo>
                    <a:pt x="1285" y="12"/>
                  </a:lnTo>
                  <a:lnTo>
                    <a:pt x="1179" y="12"/>
                  </a:lnTo>
                  <a:lnTo>
                    <a:pt x="1018" y="244"/>
                  </a:lnTo>
                  <a:lnTo>
                    <a:pt x="1016" y="244"/>
                  </a:lnTo>
                  <a:lnTo>
                    <a:pt x="1016" y="12"/>
                  </a:lnTo>
                  <a:lnTo>
                    <a:pt x="910" y="12"/>
                  </a:lnTo>
                  <a:lnTo>
                    <a:pt x="757" y="244"/>
                  </a:lnTo>
                  <a:lnTo>
                    <a:pt x="757" y="244"/>
                  </a:lnTo>
                  <a:lnTo>
                    <a:pt x="743" y="225"/>
                  </a:lnTo>
                  <a:lnTo>
                    <a:pt x="724" y="209"/>
                  </a:lnTo>
                  <a:lnTo>
                    <a:pt x="701" y="196"/>
                  </a:lnTo>
                  <a:lnTo>
                    <a:pt x="672" y="182"/>
                  </a:lnTo>
                  <a:lnTo>
                    <a:pt x="672" y="182"/>
                  </a:lnTo>
                  <a:lnTo>
                    <a:pt x="643" y="169"/>
                  </a:lnTo>
                  <a:lnTo>
                    <a:pt x="621" y="157"/>
                  </a:lnTo>
                  <a:lnTo>
                    <a:pt x="614" y="151"/>
                  </a:lnTo>
                  <a:lnTo>
                    <a:pt x="606" y="143"/>
                  </a:lnTo>
                  <a:lnTo>
                    <a:pt x="602" y="136"/>
                  </a:lnTo>
                  <a:lnTo>
                    <a:pt x="602" y="128"/>
                  </a:lnTo>
                  <a:lnTo>
                    <a:pt x="602" y="128"/>
                  </a:lnTo>
                  <a:lnTo>
                    <a:pt x="602" y="120"/>
                  </a:lnTo>
                  <a:lnTo>
                    <a:pt x="604" y="114"/>
                  </a:lnTo>
                  <a:lnTo>
                    <a:pt x="608" y="109"/>
                  </a:lnTo>
                  <a:lnTo>
                    <a:pt x="614" y="103"/>
                  </a:lnTo>
                  <a:lnTo>
                    <a:pt x="617" y="99"/>
                  </a:lnTo>
                  <a:lnTo>
                    <a:pt x="625" y="95"/>
                  </a:lnTo>
                  <a:lnTo>
                    <a:pt x="631" y="93"/>
                  </a:lnTo>
                  <a:lnTo>
                    <a:pt x="639" y="93"/>
                  </a:lnTo>
                  <a:lnTo>
                    <a:pt x="639" y="93"/>
                  </a:lnTo>
                  <a:lnTo>
                    <a:pt x="646" y="93"/>
                  </a:lnTo>
                  <a:lnTo>
                    <a:pt x="654" y="95"/>
                  </a:lnTo>
                  <a:lnTo>
                    <a:pt x="660" y="99"/>
                  </a:lnTo>
                  <a:lnTo>
                    <a:pt x="666" y="103"/>
                  </a:lnTo>
                  <a:lnTo>
                    <a:pt x="670" y="109"/>
                  </a:lnTo>
                  <a:lnTo>
                    <a:pt x="674" y="114"/>
                  </a:lnTo>
                  <a:lnTo>
                    <a:pt x="677" y="134"/>
                  </a:lnTo>
                  <a:lnTo>
                    <a:pt x="786" y="116"/>
                  </a:lnTo>
                  <a:lnTo>
                    <a:pt x="786" y="116"/>
                  </a:lnTo>
                  <a:lnTo>
                    <a:pt x="784" y="103"/>
                  </a:lnTo>
                  <a:lnTo>
                    <a:pt x="780" y="89"/>
                  </a:lnTo>
                  <a:lnTo>
                    <a:pt x="776" y="78"/>
                  </a:lnTo>
                  <a:lnTo>
                    <a:pt x="770" y="68"/>
                  </a:lnTo>
                  <a:lnTo>
                    <a:pt x="765" y="56"/>
                  </a:lnTo>
                  <a:lnTo>
                    <a:pt x="757" y="47"/>
                  </a:lnTo>
                  <a:lnTo>
                    <a:pt x="749" y="39"/>
                  </a:lnTo>
                  <a:lnTo>
                    <a:pt x="739" y="31"/>
                  </a:lnTo>
                  <a:lnTo>
                    <a:pt x="718" y="18"/>
                  </a:lnTo>
                  <a:lnTo>
                    <a:pt x="695" y="8"/>
                  </a:lnTo>
                  <a:lnTo>
                    <a:pt x="670" y="2"/>
                  </a:lnTo>
                  <a:lnTo>
                    <a:pt x="643" y="0"/>
                  </a:lnTo>
                  <a:lnTo>
                    <a:pt x="643" y="0"/>
                  </a:lnTo>
                  <a:lnTo>
                    <a:pt x="621" y="2"/>
                  </a:lnTo>
                  <a:lnTo>
                    <a:pt x="602" y="4"/>
                  </a:lnTo>
                  <a:lnTo>
                    <a:pt x="583" y="10"/>
                  </a:lnTo>
                  <a:lnTo>
                    <a:pt x="567" y="18"/>
                  </a:lnTo>
                  <a:lnTo>
                    <a:pt x="550" y="27"/>
                  </a:lnTo>
                  <a:lnTo>
                    <a:pt x="534" y="41"/>
                  </a:lnTo>
                  <a:lnTo>
                    <a:pt x="519" y="56"/>
                  </a:lnTo>
                  <a:lnTo>
                    <a:pt x="505" y="76"/>
                  </a:lnTo>
                  <a:lnTo>
                    <a:pt x="505" y="76"/>
                  </a:lnTo>
                  <a:lnTo>
                    <a:pt x="453" y="151"/>
                  </a:lnTo>
                  <a:lnTo>
                    <a:pt x="381" y="262"/>
                  </a:lnTo>
                  <a:lnTo>
                    <a:pt x="379" y="262"/>
                  </a:lnTo>
                  <a:lnTo>
                    <a:pt x="379" y="12"/>
                  </a:lnTo>
                  <a:lnTo>
                    <a:pt x="281" y="12"/>
                  </a:lnTo>
                  <a:lnTo>
                    <a:pt x="108" y="258"/>
                  </a:lnTo>
                  <a:lnTo>
                    <a:pt x="108" y="258"/>
                  </a:lnTo>
                  <a:lnTo>
                    <a:pt x="108" y="12"/>
                  </a:lnTo>
                  <a:lnTo>
                    <a:pt x="0" y="12"/>
                  </a:lnTo>
                  <a:lnTo>
                    <a:pt x="0" y="436"/>
                  </a:lnTo>
                  <a:lnTo>
                    <a:pt x="0" y="436"/>
                  </a:lnTo>
                  <a:close/>
                  <a:moveTo>
                    <a:pt x="1380" y="289"/>
                  </a:moveTo>
                  <a:lnTo>
                    <a:pt x="1450" y="171"/>
                  </a:lnTo>
                  <a:lnTo>
                    <a:pt x="1450" y="171"/>
                  </a:lnTo>
                  <a:lnTo>
                    <a:pt x="1450" y="289"/>
                  </a:lnTo>
                  <a:lnTo>
                    <a:pt x="1380" y="289"/>
                  </a:lnTo>
                  <a:lnTo>
                    <a:pt x="1380" y="2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Freeform 7"/>
          <p:cNvSpPr>
            <a:spLocks/>
          </p:cNvSpPr>
          <p:nvPr userDrawn="1"/>
        </p:nvSpPr>
        <p:spPr bwMode="auto">
          <a:xfrm>
            <a:off x="376151" y="814002"/>
            <a:ext cx="312780" cy="8371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Title 3">
            <a:extLst>
              <a:ext uri="{FF2B5EF4-FFF2-40B4-BE49-F238E27FC236}">
                <a16:creationId xmlns:a16="http://schemas.microsoft.com/office/drawing/2014/main" id="{8B522A30-3829-4344-87C4-BFD759D6B1B7}"/>
              </a:ext>
            </a:extLst>
          </p:cNvPr>
          <p:cNvSpPr txBox="1">
            <a:spLocks/>
          </p:cNvSpPr>
          <p:nvPr userDrawn="1"/>
        </p:nvSpPr>
        <p:spPr>
          <a:xfrm>
            <a:off x="598165" y="3551631"/>
            <a:ext cx="3873628" cy="905033"/>
          </a:xfrm>
          <a:prstGeom prst="rect">
            <a:avLst/>
          </a:prstGeom>
        </p:spPr>
        <p:txBody>
          <a:bodyPr lIns="68580" tIns="34290" rIns="68580" bIns="34290"/>
          <a:lstStyle>
            <a:lvl1pPr algn="l" defTabSz="685800" rtl="0" eaLnBrk="1" latinLnBrk="0" hangingPunct="1">
              <a:lnSpc>
                <a:spcPct val="90000"/>
              </a:lnSpc>
              <a:spcBef>
                <a:spcPct val="0"/>
              </a:spcBef>
              <a:buNone/>
              <a:defRPr sz="2800" b="1" kern="1200">
                <a:solidFill>
                  <a:schemeClr val="bg1"/>
                </a:solidFill>
                <a:latin typeface="+mj-lt"/>
                <a:ea typeface="+mj-ea"/>
                <a:cs typeface="+mj-cs"/>
              </a:defRPr>
            </a:lvl1pPr>
          </a:lstStyle>
          <a:p>
            <a:pPr>
              <a:lnSpc>
                <a:spcPct val="100000"/>
              </a:lnSpc>
              <a:spcAft>
                <a:spcPts val="1200"/>
              </a:spcAft>
            </a:pPr>
            <a:r>
              <a:rPr lang="en-US" sz="1000" b="0" dirty="0">
                <a:solidFill>
                  <a:schemeClr val="bg1"/>
                </a:solidFill>
                <a:latin typeface="+mn-lt"/>
              </a:rPr>
              <a:t>facebook.com/wsma.org</a:t>
            </a:r>
          </a:p>
          <a:p>
            <a:pPr>
              <a:lnSpc>
                <a:spcPct val="100000"/>
              </a:lnSpc>
              <a:spcAft>
                <a:spcPts val="1200"/>
              </a:spcAft>
            </a:pPr>
            <a:r>
              <a:rPr lang="en-US" sz="1000" b="0" dirty="0">
                <a:solidFill>
                  <a:schemeClr val="bg1"/>
                </a:solidFill>
                <a:latin typeface="+mn-lt"/>
              </a:rPr>
              <a:t>linkedin.com/company/washington-state-medical-association/</a:t>
            </a:r>
          </a:p>
          <a:p>
            <a:r>
              <a:rPr lang="en-US" sz="1000" b="0" kern="1200" dirty="0">
                <a:solidFill>
                  <a:schemeClr val="bg1"/>
                </a:solidFill>
                <a:effectLst/>
                <a:latin typeface="+mn-lt"/>
                <a:ea typeface="+mj-ea"/>
                <a:cs typeface="+mj-cs"/>
              </a:rPr>
              <a:t>twitter.com/</a:t>
            </a:r>
            <a:r>
              <a:rPr lang="en-US" sz="1000" b="0" kern="1200" dirty="0" err="1">
                <a:solidFill>
                  <a:schemeClr val="bg1"/>
                </a:solidFill>
                <a:effectLst/>
                <a:latin typeface="+mn-lt"/>
                <a:ea typeface="+mj-ea"/>
                <a:cs typeface="+mj-cs"/>
              </a:rPr>
              <a:t>WSMA_update</a:t>
            </a:r>
            <a:endParaRPr lang="en-US" sz="1000" b="0" kern="1200" dirty="0">
              <a:solidFill>
                <a:schemeClr val="bg1"/>
              </a:solidFill>
              <a:effectLst/>
              <a:latin typeface="+mn-lt"/>
              <a:ea typeface="+mj-ea"/>
              <a:cs typeface="+mj-cs"/>
            </a:endParaRPr>
          </a:p>
        </p:txBody>
      </p:sp>
    </p:spTree>
    <p:extLst>
      <p:ext uri="{BB962C8B-B14F-4D97-AF65-F5344CB8AC3E}">
        <p14:creationId xmlns:p14="http://schemas.microsoft.com/office/powerpoint/2010/main" val="339223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5" name="Right Triangle 24">
            <a:extLst>
              <a:ext uri="{FF2B5EF4-FFF2-40B4-BE49-F238E27FC236}">
                <a16:creationId xmlns:a16="http://schemas.microsoft.com/office/drawing/2014/main" id="{3DE24219-52E1-B645-B330-30BE32E63085}"/>
              </a:ext>
            </a:extLst>
          </p:cNvPr>
          <p:cNvSpPr/>
          <p:nvPr userDrawn="1"/>
        </p:nvSpPr>
        <p:spPr>
          <a:xfrm flipH="1">
            <a:off x="7740382" y="3050560"/>
            <a:ext cx="1403617" cy="2092939"/>
          </a:xfrm>
          <a:prstGeom prst="rtTriangl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27"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4901184" cy="514349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userDrawn="1"/>
        </p:nvGrpSpPr>
        <p:grpSpPr>
          <a:xfrm>
            <a:off x="-3548" y="-504102"/>
            <a:ext cx="1071202" cy="2001141"/>
            <a:chOff x="4497457" y="351073"/>
            <a:chExt cx="594610" cy="1110807"/>
          </a:xfrm>
        </p:grpSpPr>
        <p:sp>
          <p:nvSpPr>
            <p:cNvPr id="30" name="Freeform 7"/>
            <p:cNvSpPr>
              <a:spLocks/>
            </p:cNvSpPr>
            <p:nvPr userDrawn="1"/>
          </p:nvSpPr>
          <p:spPr bwMode="auto">
            <a:xfrm rot="16200000" flipH="1">
              <a:off x="4388011" y="757824"/>
              <a:ext cx="1110807" cy="29730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bg2">
                <a:alpha val="91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7"/>
            <p:cNvSpPr>
              <a:spLocks/>
            </p:cNvSpPr>
            <p:nvPr userDrawn="1"/>
          </p:nvSpPr>
          <p:spPr bwMode="auto">
            <a:xfrm rot="16200000" flipH="1">
              <a:off x="4090706" y="757824"/>
              <a:ext cx="1110807" cy="29730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tx2">
                <a:alpha val="92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6" name="TextBox 5"/>
          <p:cNvSpPr txBox="1"/>
          <p:nvPr userDrawn="1"/>
        </p:nvSpPr>
        <p:spPr>
          <a:xfrm>
            <a:off x="5117245" y="405319"/>
            <a:ext cx="3805537" cy="646331"/>
          </a:xfrm>
          <a:prstGeom prst="rect">
            <a:avLst/>
          </a:prstGeom>
          <a:noFill/>
        </p:spPr>
        <p:txBody>
          <a:bodyPr wrap="square" rtlCol="0">
            <a:spAutoFit/>
          </a:bodyPr>
          <a:lstStyle/>
          <a:p>
            <a:r>
              <a:rPr lang="en-US">
                <a:solidFill>
                  <a:schemeClr val="tx2"/>
                </a:solidFill>
                <a:latin typeface="+mn-lt"/>
              </a:rPr>
              <a:t>Get</a:t>
            </a:r>
            <a:r>
              <a:rPr lang="en-US" baseline="0">
                <a:solidFill>
                  <a:schemeClr val="tx2"/>
                </a:solidFill>
                <a:latin typeface="+mn-lt"/>
              </a:rPr>
              <a:t> Involved. Become a Member.</a:t>
            </a:r>
          </a:p>
          <a:p>
            <a:r>
              <a:rPr lang="en-US" baseline="0">
                <a:solidFill>
                  <a:schemeClr val="bg2"/>
                </a:solidFill>
                <a:latin typeface="+mj-lt"/>
              </a:rPr>
              <a:t>MAKE A DIFFERENCE</a:t>
            </a:r>
            <a:endParaRPr lang="en-US">
              <a:solidFill>
                <a:schemeClr val="bg2"/>
              </a:solidFill>
              <a:latin typeface="+mj-lt"/>
            </a:endParaRPr>
          </a:p>
        </p:txBody>
      </p:sp>
      <p:sp>
        <p:nvSpPr>
          <p:cNvPr id="26" name="TextBox 25"/>
          <p:cNvSpPr txBox="1"/>
          <p:nvPr userDrawn="1"/>
        </p:nvSpPr>
        <p:spPr>
          <a:xfrm>
            <a:off x="5121628" y="1183989"/>
            <a:ext cx="3082103" cy="1000274"/>
          </a:xfrm>
          <a:prstGeom prst="rect">
            <a:avLst/>
          </a:prstGeom>
          <a:noFill/>
        </p:spPr>
        <p:txBody>
          <a:bodyPr wrap="square" rtlCol="0">
            <a:spAutoFit/>
          </a:bodyPr>
          <a:lstStyle/>
          <a:p>
            <a:pPr>
              <a:spcAft>
                <a:spcPts val="600"/>
              </a:spcAft>
            </a:pPr>
            <a:r>
              <a:rPr lang="en-US" sz="1100">
                <a:solidFill>
                  <a:schemeClr val="tx2"/>
                </a:solidFill>
                <a:latin typeface="+mj-lt"/>
              </a:rPr>
              <a:t>VISIT</a:t>
            </a:r>
            <a:r>
              <a:rPr lang="en-US" sz="1100" baseline="0">
                <a:solidFill>
                  <a:schemeClr val="tx2"/>
                </a:solidFill>
                <a:latin typeface="+mj-lt"/>
              </a:rPr>
              <a:t>  </a:t>
            </a:r>
            <a:r>
              <a:rPr lang="en-US" sz="1100" baseline="0">
                <a:solidFill>
                  <a:schemeClr val="tx2"/>
                </a:solidFill>
                <a:latin typeface="+mn-lt"/>
                <a:hlinkClick r:id="rId3"/>
              </a:rPr>
              <a:t>www.wsma.org</a:t>
            </a:r>
            <a:endParaRPr lang="en-US" sz="1100" baseline="0">
              <a:solidFill>
                <a:schemeClr val="tx2"/>
              </a:solidFill>
              <a:latin typeface="+mn-lt"/>
            </a:endParaRPr>
          </a:p>
          <a:p>
            <a:pPr>
              <a:spcAft>
                <a:spcPts val="600"/>
              </a:spcAft>
            </a:pPr>
            <a:r>
              <a:rPr lang="en-US" sz="1100" baseline="0">
                <a:solidFill>
                  <a:schemeClr val="tx2"/>
                </a:solidFill>
                <a:latin typeface="+mj-lt"/>
              </a:rPr>
              <a:t>JOIN OR RENEW </a:t>
            </a:r>
            <a:r>
              <a:rPr lang="en-US" sz="1100" baseline="0">
                <a:solidFill>
                  <a:schemeClr val="tx2"/>
                </a:solidFill>
                <a:latin typeface="+mn-lt"/>
                <a:hlinkClick r:id="rId4"/>
              </a:rPr>
              <a:t>www.wsma.org/join-renew</a:t>
            </a:r>
            <a:endParaRPr lang="en-US" sz="1100" baseline="0">
              <a:solidFill>
                <a:schemeClr val="tx2"/>
              </a:solidFill>
              <a:latin typeface="+mn-lt"/>
            </a:endParaRPr>
          </a:p>
          <a:p>
            <a:pPr>
              <a:spcAft>
                <a:spcPts val="600"/>
              </a:spcAft>
            </a:pPr>
            <a:r>
              <a:rPr lang="en-US" sz="1100" baseline="0">
                <a:solidFill>
                  <a:schemeClr val="tx2"/>
                </a:solidFill>
                <a:latin typeface="+mj-lt"/>
              </a:rPr>
              <a:t>EMAIL </a:t>
            </a:r>
            <a:r>
              <a:rPr lang="en-US" sz="1100" baseline="0">
                <a:solidFill>
                  <a:schemeClr val="tx2"/>
                </a:solidFill>
                <a:latin typeface="+mn-lt"/>
                <a:hlinkClick r:id="rId5"/>
              </a:rPr>
              <a:t>wsma@wsma.org</a:t>
            </a:r>
            <a:endParaRPr lang="en-US" sz="1100" baseline="0">
              <a:solidFill>
                <a:schemeClr val="tx2"/>
              </a:solidFill>
              <a:latin typeface="+mn-lt"/>
            </a:endParaRPr>
          </a:p>
          <a:p>
            <a:pPr>
              <a:spcAft>
                <a:spcPts val="600"/>
              </a:spcAft>
            </a:pPr>
            <a:r>
              <a:rPr lang="en-US" sz="1100" baseline="0">
                <a:solidFill>
                  <a:schemeClr val="tx2"/>
                </a:solidFill>
                <a:latin typeface="+mj-lt"/>
              </a:rPr>
              <a:t>CALL </a:t>
            </a:r>
            <a:r>
              <a:rPr lang="en-US" sz="1100" baseline="0">
                <a:solidFill>
                  <a:schemeClr val="tx2"/>
                </a:solidFill>
                <a:latin typeface="+mn-lt"/>
              </a:rPr>
              <a:t>206.441.9762 or 800.552.0612</a:t>
            </a:r>
            <a:endParaRPr lang="en-US" sz="1100">
              <a:solidFill>
                <a:schemeClr val="tx2"/>
              </a:solidFill>
              <a:latin typeface="+mn-lt"/>
            </a:endParaRPr>
          </a:p>
        </p:txBody>
      </p:sp>
      <p:grpSp>
        <p:nvGrpSpPr>
          <p:cNvPr id="8" name="Group 7"/>
          <p:cNvGrpSpPr/>
          <p:nvPr userDrawn="1"/>
        </p:nvGrpSpPr>
        <p:grpSpPr>
          <a:xfrm>
            <a:off x="5141381" y="2388158"/>
            <a:ext cx="4171353" cy="1228969"/>
            <a:chOff x="5141381" y="2677290"/>
            <a:chExt cx="4171353" cy="1228969"/>
          </a:xfrm>
        </p:grpSpPr>
        <p:grpSp>
          <p:nvGrpSpPr>
            <p:cNvPr id="28" name="Group 27"/>
            <p:cNvGrpSpPr/>
            <p:nvPr/>
          </p:nvGrpSpPr>
          <p:grpSpPr>
            <a:xfrm>
              <a:off x="5141381" y="2677290"/>
              <a:ext cx="4171353" cy="1228969"/>
              <a:chOff x="5411620" y="1947734"/>
              <a:chExt cx="4171353" cy="1228969"/>
            </a:xfrm>
          </p:grpSpPr>
          <p:sp>
            <p:nvSpPr>
              <p:cNvPr id="42" name="Title 3"/>
              <p:cNvSpPr txBox="1">
                <a:spLocks/>
              </p:cNvSpPr>
              <p:nvPr/>
            </p:nvSpPr>
            <p:spPr>
              <a:xfrm>
                <a:off x="5411620" y="1947734"/>
                <a:ext cx="2238890" cy="322769"/>
              </a:xfrm>
              <a:prstGeom prst="rect">
                <a:avLst/>
              </a:prstGeom>
            </p:spPr>
            <p:txBody>
              <a:bodyPr lIns="68580" tIns="34290" rIns="68580" bIns="34290"/>
              <a:lstStyle>
                <a:lvl1pPr algn="l" defTabSz="685800" rtl="0" eaLnBrk="1" latinLnBrk="0" hangingPunct="1">
                  <a:lnSpc>
                    <a:spcPct val="90000"/>
                  </a:lnSpc>
                  <a:spcBef>
                    <a:spcPct val="0"/>
                  </a:spcBef>
                  <a:buNone/>
                  <a:defRPr sz="2800" b="1" kern="1200">
                    <a:solidFill>
                      <a:schemeClr val="bg1"/>
                    </a:solidFill>
                    <a:latin typeface="+mj-lt"/>
                    <a:ea typeface="+mj-ea"/>
                    <a:cs typeface="+mj-cs"/>
                  </a:defRPr>
                </a:lvl1pPr>
              </a:lstStyle>
              <a:p>
                <a:pPr>
                  <a:lnSpc>
                    <a:spcPct val="100000"/>
                  </a:lnSpc>
                  <a:spcAft>
                    <a:spcPts val="600"/>
                  </a:spcAft>
                </a:pPr>
                <a:r>
                  <a:rPr lang="en-US" sz="1100" b="0">
                    <a:solidFill>
                      <a:schemeClr val="tx2"/>
                    </a:solidFill>
                  </a:rPr>
                  <a:t>FOLLOW US ON SOCIAL MEDIA</a:t>
                </a:r>
              </a:p>
            </p:txBody>
          </p:sp>
          <p:sp>
            <p:nvSpPr>
              <p:cNvPr id="43" name="Title 3"/>
              <p:cNvSpPr txBox="1">
                <a:spLocks/>
              </p:cNvSpPr>
              <p:nvPr/>
            </p:nvSpPr>
            <p:spPr>
              <a:xfrm>
                <a:off x="5709345" y="2271670"/>
                <a:ext cx="3873628" cy="905033"/>
              </a:xfrm>
              <a:prstGeom prst="rect">
                <a:avLst/>
              </a:prstGeom>
            </p:spPr>
            <p:txBody>
              <a:bodyPr lIns="68580" tIns="34290" rIns="68580" bIns="34290"/>
              <a:lstStyle>
                <a:lvl1pPr algn="l" defTabSz="685800" rtl="0" eaLnBrk="1" latinLnBrk="0" hangingPunct="1">
                  <a:lnSpc>
                    <a:spcPct val="90000"/>
                  </a:lnSpc>
                  <a:spcBef>
                    <a:spcPct val="0"/>
                  </a:spcBef>
                  <a:buNone/>
                  <a:defRPr sz="2800" b="1" kern="1200">
                    <a:solidFill>
                      <a:schemeClr val="bg1"/>
                    </a:solidFill>
                    <a:latin typeface="+mj-lt"/>
                    <a:ea typeface="+mj-ea"/>
                    <a:cs typeface="+mj-cs"/>
                  </a:defRPr>
                </a:lvl1pPr>
              </a:lstStyle>
              <a:p>
                <a:pPr>
                  <a:lnSpc>
                    <a:spcPct val="100000"/>
                  </a:lnSpc>
                  <a:spcAft>
                    <a:spcPts val="1200"/>
                  </a:spcAft>
                </a:pPr>
                <a:r>
                  <a:rPr lang="en-US" sz="900" b="0">
                    <a:solidFill>
                      <a:schemeClr val="tx2"/>
                    </a:solidFill>
                    <a:latin typeface="+mn-lt"/>
                  </a:rPr>
                  <a:t>facebook.com/wsma.org</a:t>
                </a:r>
              </a:p>
              <a:p>
                <a:pPr>
                  <a:lnSpc>
                    <a:spcPct val="100000"/>
                  </a:lnSpc>
                  <a:spcAft>
                    <a:spcPts val="1200"/>
                  </a:spcAft>
                </a:pPr>
                <a:r>
                  <a:rPr lang="en-US" sz="900" b="0">
                    <a:solidFill>
                      <a:schemeClr val="tx2"/>
                    </a:solidFill>
                    <a:latin typeface="+mn-lt"/>
                  </a:rPr>
                  <a:t>www.linkedin.com/company/washington-state-medical-association/</a:t>
                </a:r>
              </a:p>
              <a:p>
                <a:pPr>
                  <a:lnSpc>
                    <a:spcPct val="100000"/>
                  </a:lnSpc>
                  <a:spcAft>
                    <a:spcPts val="1200"/>
                  </a:spcAft>
                </a:pPr>
                <a:r>
                  <a:rPr lang="en-US" sz="900" b="0">
                    <a:solidFill>
                      <a:schemeClr val="tx2"/>
                    </a:solidFill>
                    <a:latin typeface="+mn-lt"/>
                  </a:rPr>
                  <a:t>Twitter/</a:t>
                </a:r>
                <a:r>
                  <a:rPr lang="en-US" sz="900" b="0" err="1">
                    <a:solidFill>
                      <a:schemeClr val="tx2"/>
                    </a:solidFill>
                    <a:latin typeface="+mn-lt"/>
                  </a:rPr>
                  <a:t>WSMA@update</a:t>
                </a:r>
                <a:endParaRPr lang="en-US" sz="900" b="0">
                  <a:solidFill>
                    <a:schemeClr val="tx2"/>
                  </a:solidFill>
                  <a:latin typeface="+mn-lt"/>
                </a:endParaRPr>
              </a:p>
            </p:txBody>
          </p:sp>
        </p:grpSp>
        <p:grpSp>
          <p:nvGrpSpPr>
            <p:cNvPr id="4" name="Group 3"/>
            <p:cNvGrpSpPr/>
            <p:nvPr userDrawn="1"/>
          </p:nvGrpSpPr>
          <p:grpSpPr>
            <a:xfrm>
              <a:off x="5217453" y="3574250"/>
              <a:ext cx="208909" cy="208909"/>
              <a:chOff x="5217453" y="3601146"/>
              <a:chExt cx="208909" cy="208909"/>
            </a:xfrm>
          </p:grpSpPr>
          <p:sp>
            <p:nvSpPr>
              <p:cNvPr id="40" name="Oval 39"/>
              <p:cNvSpPr/>
              <p:nvPr/>
            </p:nvSpPr>
            <p:spPr>
              <a:xfrm>
                <a:off x="5217453" y="3601146"/>
                <a:ext cx="208909" cy="2089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1" name="Freeform 6"/>
              <p:cNvSpPr>
                <a:spLocks noChangeAspect="1"/>
              </p:cNvSpPr>
              <p:nvPr/>
            </p:nvSpPr>
            <p:spPr bwMode="auto">
              <a:xfrm>
                <a:off x="5265621" y="3668397"/>
                <a:ext cx="116465" cy="94710"/>
              </a:xfrm>
              <a:custGeom>
                <a:avLst/>
                <a:gdLst>
                  <a:gd name="T0" fmla="*/ 970 w 1424"/>
                  <a:gd name="T1" fmla="*/ 0 h 1157"/>
                  <a:gd name="T2" fmla="*/ 1021 w 1424"/>
                  <a:gd name="T3" fmla="*/ 2 h 1157"/>
                  <a:gd name="T4" fmla="*/ 1088 w 1424"/>
                  <a:gd name="T5" fmla="*/ 16 h 1157"/>
                  <a:gd name="T6" fmla="*/ 1174 w 1424"/>
                  <a:gd name="T7" fmla="*/ 66 h 1157"/>
                  <a:gd name="T8" fmla="*/ 1207 w 1424"/>
                  <a:gd name="T9" fmla="*/ 88 h 1157"/>
                  <a:gd name="T10" fmla="*/ 1313 w 1424"/>
                  <a:gd name="T11" fmla="*/ 55 h 1157"/>
                  <a:gd name="T12" fmla="*/ 1384 w 1424"/>
                  <a:gd name="T13" fmla="*/ 22 h 1157"/>
                  <a:gd name="T14" fmla="*/ 1377 w 1424"/>
                  <a:gd name="T15" fmla="*/ 49 h 1157"/>
                  <a:gd name="T16" fmla="*/ 1324 w 1424"/>
                  <a:gd name="T17" fmla="*/ 131 h 1157"/>
                  <a:gd name="T18" fmla="*/ 1265 w 1424"/>
                  <a:gd name="T19" fmla="*/ 179 h 1157"/>
                  <a:gd name="T20" fmla="*/ 1307 w 1424"/>
                  <a:gd name="T21" fmla="*/ 172 h 1157"/>
                  <a:gd name="T22" fmla="*/ 1413 w 1424"/>
                  <a:gd name="T23" fmla="*/ 139 h 1157"/>
                  <a:gd name="T24" fmla="*/ 1424 w 1424"/>
                  <a:gd name="T25" fmla="*/ 141 h 1157"/>
                  <a:gd name="T26" fmla="*/ 1378 w 1424"/>
                  <a:gd name="T27" fmla="*/ 201 h 1157"/>
                  <a:gd name="T28" fmla="*/ 1287 w 1424"/>
                  <a:gd name="T29" fmla="*/ 285 h 1157"/>
                  <a:gd name="T30" fmla="*/ 1282 w 1424"/>
                  <a:gd name="T31" fmla="*/ 332 h 1157"/>
                  <a:gd name="T32" fmla="*/ 1273 w 1424"/>
                  <a:gd name="T33" fmla="*/ 451 h 1157"/>
                  <a:gd name="T34" fmla="*/ 1238 w 1424"/>
                  <a:gd name="T35" fmla="*/ 590 h 1157"/>
                  <a:gd name="T36" fmla="*/ 1178 w 1424"/>
                  <a:gd name="T37" fmla="*/ 730 h 1157"/>
                  <a:gd name="T38" fmla="*/ 1088 w 1424"/>
                  <a:gd name="T39" fmla="*/ 864 h 1157"/>
                  <a:gd name="T40" fmla="*/ 997 w 1424"/>
                  <a:gd name="T41" fmla="*/ 960 h 1157"/>
                  <a:gd name="T42" fmla="*/ 898 w 1424"/>
                  <a:gd name="T43" fmla="*/ 1035 h 1157"/>
                  <a:gd name="T44" fmla="*/ 754 w 1424"/>
                  <a:gd name="T45" fmla="*/ 1106 h 1157"/>
                  <a:gd name="T46" fmla="*/ 610 w 1424"/>
                  <a:gd name="T47" fmla="*/ 1146 h 1157"/>
                  <a:gd name="T48" fmla="*/ 508 w 1424"/>
                  <a:gd name="T49" fmla="*/ 1157 h 1157"/>
                  <a:gd name="T50" fmla="*/ 426 w 1424"/>
                  <a:gd name="T51" fmla="*/ 1157 h 1157"/>
                  <a:gd name="T52" fmla="*/ 409 w 1424"/>
                  <a:gd name="T53" fmla="*/ 1157 h 1157"/>
                  <a:gd name="T54" fmla="*/ 256 w 1424"/>
                  <a:gd name="T55" fmla="*/ 1139 h 1157"/>
                  <a:gd name="T56" fmla="*/ 52 w 1424"/>
                  <a:gd name="T57" fmla="*/ 1063 h 1157"/>
                  <a:gd name="T58" fmla="*/ 0 w 1424"/>
                  <a:gd name="T59" fmla="*/ 1028 h 1157"/>
                  <a:gd name="T60" fmla="*/ 41 w 1424"/>
                  <a:gd name="T61" fmla="*/ 1028 h 1157"/>
                  <a:gd name="T62" fmla="*/ 163 w 1424"/>
                  <a:gd name="T63" fmla="*/ 1021 h 1157"/>
                  <a:gd name="T64" fmla="*/ 302 w 1424"/>
                  <a:gd name="T65" fmla="*/ 979 h 1157"/>
                  <a:gd name="T66" fmla="*/ 422 w 1424"/>
                  <a:gd name="T67" fmla="*/ 909 h 1157"/>
                  <a:gd name="T68" fmla="*/ 340 w 1424"/>
                  <a:gd name="T69" fmla="*/ 893 h 1157"/>
                  <a:gd name="T70" fmla="*/ 252 w 1424"/>
                  <a:gd name="T71" fmla="*/ 843 h 1157"/>
                  <a:gd name="T72" fmla="*/ 190 w 1424"/>
                  <a:gd name="T73" fmla="*/ 776 h 1157"/>
                  <a:gd name="T74" fmla="*/ 159 w 1424"/>
                  <a:gd name="T75" fmla="*/ 712 h 1157"/>
                  <a:gd name="T76" fmla="*/ 168 w 1424"/>
                  <a:gd name="T77" fmla="*/ 701 h 1157"/>
                  <a:gd name="T78" fmla="*/ 276 w 1424"/>
                  <a:gd name="T79" fmla="*/ 697 h 1157"/>
                  <a:gd name="T80" fmla="*/ 157 w 1424"/>
                  <a:gd name="T81" fmla="*/ 637 h 1157"/>
                  <a:gd name="T82" fmla="*/ 88 w 1424"/>
                  <a:gd name="T83" fmla="*/ 549 h 1157"/>
                  <a:gd name="T84" fmla="*/ 55 w 1424"/>
                  <a:gd name="T85" fmla="*/ 440 h 1157"/>
                  <a:gd name="T86" fmla="*/ 57 w 1424"/>
                  <a:gd name="T87" fmla="*/ 407 h 1157"/>
                  <a:gd name="T88" fmla="*/ 114 w 1424"/>
                  <a:gd name="T89" fmla="*/ 427 h 1157"/>
                  <a:gd name="T90" fmla="*/ 174 w 1424"/>
                  <a:gd name="T91" fmla="*/ 440 h 1157"/>
                  <a:gd name="T92" fmla="*/ 137 w 1424"/>
                  <a:gd name="T93" fmla="*/ 403 h 1157"/>
                  <a:gd name="T94" fmla="*/ 94 w 1424"/>
                  <a:gd name="T95" fmla="*/ 345 h 1157"/>
                  <a:gd name="T96" fmla="*/ 59 w 1424"/>
                  <a:gd name="T97" fmla="*/ 237 h 1157"/>
                  <a:gd name="T98" fmla="*/ 68 w 1424"/>
                  <a:gd name="T99" fmla="*/ 115 h 1157"/>
                  <a:gd name="T100" fmla="*/ 92 w 1424"/>
                  <a:gd name="T101" fmla="*/ 60 h 1157"/>
                  <a:gd name="T102" fmla="*/ 106 w 1424"/>
                  <a:gd name="T103" fmla="*/ 58 h 1157"/>
                  <a:gd name="T104" fmla="*/ 225 w 1424"/>
                  <a:gd name="T105" fmla="*/ 173 h 1157"/>
                  <a:gd name="T106" fmla="*/ 338 w 1424"/>
                  <a:gd name="T107" fmla="*/ 250 h 1157"/>
                  <a:gd name="T108" fmla="*/ 488 w 1424"/>
                  <a:gd name="T109" fmla="*/ 316 h 1157"/>
                  <a:gd name="T110" fmla="*/ 637 w 1424"/>
                  <a:gd name="T111" fmla="*/ 350 h 1157"/>
                  <a:gd name="T112" fmla="*/ 692 w 1424"/>
                  <a:gd name="T113" fmla="*/ 356 h 1157"/>
                  <a:gd name="T114" fmla="*/ 690 w 1424"/>
                  <a:gd name="T115" fmla="*/ 316 h 1157"/>
                  <a:gd name="T116" fmla="*/ 698 w 1424"/>
                  <a:gd name="T117" fmla="*/ 225 h 1157"/>
                  <a:gd name="T118" fmla="*/ 732 w 1424"/>
                  <a:gd name="T119" fmla="*/ 141 h 1157"/>
                  <a:gd name="T120" fmla="*/ 807 w 1424"/>
                  <a:gd name="T121" fmla="*/ 57 h 1157"/>
                  <a:gd name="T122" fmla="*/ 889 w 1424"/>
                  <a:gd name="T123" fmla="*/ 13 h 1157"/>
                  <a:gd name="T124" fmla="*/ 957 w 1424"/>
                  <a:gd name="T125"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4" h="1157">
                    <a:moveTo>
                      <a:pt x="959" y="0"/>
                    </a:moveTo>
                    <a:lnTo>
                      <a:pt x="959" y="0"/>
                    </a:lnTo>
                    <a:lnTo>
                      <a:pt x="966" y="0"/>
                    </a:lnTo>
                    <a:lnTo>
                      <a:pt x="966" y="0"/>
                    </a:lnTo>
                    <a:lnTo>
                      <a:pt x="970" y="0"/>
                    </a:lnTo>
                    <a:lnTo>
                      <a:pt x="971" y="0"/>
                    </a:lnTo>
                    <a:lnTo>
                      <a:pt x="971" y="0"/>
                    </a:lnTo>
                    <a:lnTo>
                      <a:pt x="1012" y="0"/>
                    </a:lnTo>
                    <a:lnTo>
                      <a:pt x="1012" y="0"/>
                    </a:lnTo>
                    <a:lnTo>
                      <a:pt x="1021" y="2"/>
                    </a:lnTo>
                    <a:lnTo>
                      <a:pt x="1030" y="2"/>
                    </a:lnTo>
                    <a:lnTo>
                      <a:pt x="1030" y="2"/>
                    </a:lnTo>
                    <a:lnTo>
                      <a:pt x="1050" y="4"/>
                    </a:lnTo>
                    <a:lnTo>
                      <a:pt x="1070" y="9"/>
                    </a:lnTo>
                    <a:lnTo>
                      <a:pt x="1088" y="16"/>
                    </a:lnTo>
                    <a:lnTo>
                      <a:pt x="1108" y="24"/>
                    </a:lnTo>
                    <a:lnTo>
                      <a:pt x="1108" y="24"/>
                    </a:lnTo>
                    <a:lnTo>
                      <a:pt x="1132" y="35"/>
                    </a:lnTo>
                    <a:lnTo>
                      <a:pt x="1154" y="49"/>
                    </a:lnTo>
                    <a:lnTo>
                      <a:pt x="1174" y="66"/>
                    </a:lnTo>
                    <a:lnTo>
                      <a:pt x="1194" y="84"/>
                    </a:lnTo>
                    <a:lnTo>
                      <a:pt x="1194" y="84"/>
                    </a:lnTo>
                    <a:lnTo>
                      <a:pt x="1200" y="88"/>
                    </a:lnTo>
                    <a:lnTo>
                      <a:pt x="1207" y="88"/>
                    </a:lnTo>
                    <a:lnTo>
                      <a:pt x="1207" y="88"/>
                    </a:lnTo>
                    <a:lnTo>
                      <a:pt x="1232" y="80"/>
                    </a:lnTo>
                    <a:lnTo>
                      <a:pt x="1260" y="73"/>
                    </a:lnTo>
                    <a:lnTo>
                      <a:pt x="1287" y="64"/>
                    </a:lnTo>
                    <a:lnTo>
                      <a:pt x="1313" y="55"/>
                    </a:lnTo>
                    <a:lnTo>
                      <a:pt x="1313" y="55"/>
                    </a:lnTo>
                    <a:lnTo>
                      <a:pt x="1346" y="38"/>
                    </a:lnTo>
                    <a:lnTo>
                      <a:pt x="1377" y="22"/>
                    </a:lnTo>
                    <a:lnTo>
                      <a:pt x="1377" y="22"/>
                    </a:lnTo>
                    <a:lnTo>
                      <a:pt x="1380" y="22"/>
                    </a:lnTo>
                    <a:lnTo>
                      <a:pt x="1384" y="22"/>
                    </a:lnTo>
                    <a:lnTo>
                      <a:pt x="1384" y="22"/>
                    </a:lnTo>
                    <a:lnTo>
                      <a:pt x="1386" y="25"/>
                    </a:lnTo>
                    <a:lnTo>
                      <a:pt x="1384" y="29"/>
                    </a:lnTo>
                    <a:lnTo>
                      <a:pt x="1384" y="29"/>
                    </a:lnTo>
                    <a:lnTo>
                      <a:pt x="1377" y="49"/>
                    </a:lnTo>
                    <a:lnTo>
                      <a:pt x="1367" y="69"/>
                    </a:lnTo>
                    <a:lnTo>
                      <a:pt x="1367" y="69"/>
                    </a:lnTo>
                    <a:lnTo>
                      <a:pt x="1355" y="91"/>
                    </a:lnTo>
                    <a:lnTo>
                      <a:pt x="1340" y="111"/>
                    </a:lnTo>
                    <a:lnTo>
                      <a:pt x="1324" y="131"/>
                    </a:lnTo>
                    <a:lnTo>
                      <a:pt x="1307" y="150"/>
                    </a:lnTo>
                    <a:lnTo>
                      <a:pt x="1307" y="150"/>
                    </a:lnTo>
                    <a:lnTo>
                      <a:pt x="1287" y="166"/>
                    </a:lnTo>
                    <a:lnTo>
                      <a:pt x="1276" y="173"/>
                    </a:lnTo>
                    <a:lnTo>
                      <a:pt x="1265" y="179"/>
                    </a:lnTo>
                    <a:lnTo>
                      <a:pt x="1265" y="179"/>
                    </a:lnTo>
                    <a:lnTo>
                      <a:pt x="1267" y="179"/>
                    </a:lnTo>
                    <a:lnTo>
                      <a:pt x="1267" y="179"/>
                    </a:lnTo>
                    <a:lnTo>
                      <a:pt x="1307" y="172"/>
                    </a:lnTo>
                    <a:lnTo>
                      <a:pt x="1307" y="172"/>
                    </a:lnTo>
                    <a:lnTo>
                      <a:pt x="1335" y="164"/>
                    </a:lnTo>
                    <a:lnTo>
                      <a:pt x="1362" y="157"/>
                    </a:lnTo>
                    <a:lnTo>
                      <a:pt x="1387" y="148"/>
                    </a:lnTo>
                    <a:lnTo>
                      <a:pt x="1413" y="139"/>
                    </a:lnTo>
                    <a:lnTo>
                      <a:pt x="1413" y="139"/>
                    </a:lnTo>
                    <a:lnTo>
                      <a:pt x="1419" y="137"/>
                    </a:lnTo>
                    <a:lnTo>
                      <a:pt x="1420" y="135"/>
                    </a:lnTo>
                    <a:lnTo>
                      <a:pt x="1422" y="137"/>
                    </a:lnTo>
                    <a:lnTo>
                      <a:pt x="1422" y="137"/>
                    </a:lnTo>
                    <a:lnTo>
                      <a:pt x="1424" y="141"/>
                    </a:lnTo>
                    <a:lnTo>
                      <a:pt x="1424" y="142"/>
                    </a:lnTo>
                    <a:lnTo>
                      <a:pt x="1420" y="148"/>
                    </a:lnTo>
                    <a:lnTo>
                      <a:pt x="1420" y="148"/>
                    </a:lnTo>
                    <a:lnTo>
                      <a:pt x="1400" y="175"/>
                    </a:lnTo>
                    <a:lnTo>
                      <a:pt x="1378" y="201"/>
                    </a:lnTo>
                    <a:lnTo>
                      <a:pt x="1378" y="201"/>
                    </a:lnTo>
                    <a:lnTo>
                      <a:pt x="1349" y="232"/>
                    </a:lnTo>
                    <a:lnTo>
                      <a:pt x="1349" y="232"/>
                    </a:lnTo>
                    <a:lnTo>
                      <a:pt x="1320" y="259"/>
                    </a:lnTo>
                    <a:lnTo>
                      <a:pt x="1287" y="285"/>
                    </a:lnTo>
                    <a:lnTo>
                      <a:pt x="1287" y="285"/>
                    </a:lnTo>
                    <a:lnTo>
                      <a:pt x="1283" y="290"/>
                    </a:lnTo>
                    <a:lnTo>
                      <a:pt x="1282" y="298"/>
                    </a:lnTo>
                    <a:lnTo>
                      <a:pt x="1282" y="298"/>
                    </a:lnTo>
                    <a:lnTo>
                      <a:pt x="1282" y="332"/>
                    </a:lnTo>
                    <a:lnTo>
                      <a:pt x="1282" y="332"/>
                    </a:lnTo>
                    <a:lnTo>
                      <a:pt x="1280" y="361"/>
                    </a:lnTo>
                    <a:lnTo>
                      <a:pt x="1278" y="392"/>
                    </a:lnTo>
                    <a:lnTo>
                      <a:pt x="1273" y="451"/>
                    </a:lnTo>
                    <a:lnTo>
                      <a:pt x="1273" y="451"/>
                    </a:lnTo>
                    <a:lnTo>
                      <a:pt x="1265" y="487"/>
                    </a:lnTo>
                    <a:lnTo>
                      <a:pt x="1258" y="522"/>
                    </a:lnTo>
                    <a:lnTo>
                      <a:pt x="1249" y="557"/>
                    </a:lnTo>
                    <a:lnTo>
                      <a:pt x="1238" y="590"/>
                    </a:lnTo>
                    <a:lnTo>
                      <a:pt x="1238" y="590"/>
                    </a:lnTo>
                    <a:lnTo>
                      <a:pt x="1225" y="626"/>
                    </a:lnTo>
                    <a:lnTo>
                      <a:pt x="1210" y="661"/>
                    </a:lnTo>
                    <a:lnTo>
                      <a:pt x="1194" y="696"/>
                    </a:lnTo>
                    <a:lnTo>
                      <a:pt x="1178" y="730"/>
                    </a:lnTo>
                    <a:lnTo>
                      <a:pt x="1178" y="730"/>
                    </a:lnTo>
                    <a:lnTo>
                      <a:pt x="1158" y="765"/>
                    </a:lnTo>
                    <a:lnTo>
                      <a:pt x="1136" y="798"/>
                    </a:lnTo>
                    <a:lnTo>
                      <a:pt x="1114" y="832"/>
                    </a:lnTo>
                    <a:lnTo>
                      <a:pt x="1088" y="864"/>
                    </a:lnTo>
                    <a:lnTo>
                      <a:pt x="1088" y="864"/>
                    </a:lnTo>
                    <a:lnTo>
                      <a:pt x="1066" y="889"/>
                    </a:lnTo>
                    <a:lnTo>
                      <a:pt x="1044" y="915"/>
                    </a:lnTo>
                    <a:lnTo>
                      <a:pt x="1044" y="915"/>
                    </a:lnTo>
                    <a:lnTo>
                      <a:pt x="1021" y="937"/>
                    </a:lnTo>
                    <a:lnTo>
                      <a:pt x="997" y="960"/>
                    </a:lnTo>
                    <a:lnTo>
                      <a:pt x="971" y="980"/>
                    </a:lnTo>
                    <a:lnTo>
                      <a:pt x="946" y="1000"/>
                    </a:lnTo>
                    <a:lnTo>
                      <a:pt x="946" y="1000"/>
                    </a:lnTo>
                    <a:lnTo>
                      <a:pt x="922" y="1019"/>
                    </a:lnTo>
                    <a:lnTo>
                      <a:pt x="898" y="1035"/>
                    </a:lnTo>
                    <a:lnTo>
                      <a:pt x="847" y="1064"/>
                    </a:lnTo>
                    <a:lnTo>
                      <a:pt x="847" y="1064"/>
                    </a:lnTo>
                    <a:lnTo>
                      <a:pt x="818" y="1079"/>
                    </a:lnTo>
                    <a:lnTo>
                      <a:pt x="787" y="1094"/>
                    </a:lnTo>
                    <a:lnTo>
                      <a:pt x="754" y="1106"/>
                    </a:lnTo>
                    <a:lnTo>
                      <a:pt x="723" y="1117"/>
                    </a:lnTo>
                    <a:lnTo>
                      <a:pt x="723" y="1117"/>
                    </a:lnTo>
                    <a:lnTo>
                      <a:pt x="685" y="1130"/>
                    </a:lnTo>
                    <a:lnTo>
                      <a:pt x="648" y="1139"/>
                    </a:lnTo>
                    <a:lnTo>
                      <a:pt x="610" y="1146"/>
                    </a:lnTo>
                    <a:lnTo>
                      <a:pt x="572" y="1152"/>
                    </a:lnTo>
                    <a:lnTo>
                      <a:pt x="572" y="1152"/>
                    </a:lnTo>
                    <a:lnTo>
                      <a:pt x="539" y="1156"/>
                    </a:lnTo>
                    <a:lnTo>
                      <a:pt x="508" y="1157"/>
                    </a:lnTo>
                    <a:lnTo>
                      <a:pt x="508" y="1157"/>
                    </a:lnTo>
                    <a:lnTo>
                      <a:pt x="488" y="1157"/>
                    </a:lnTo>
                    <a:lnTo>
                      <a:pt x="488" y="1157"/>
                    </a:lnTo>
                    <a:lnTo>
                      <a:pt x="471" y="1157"/>
                    </a:lnTo>
                    <a:lnTo>
                      <a:pt x="471" y="1157"/>
                    </a:lnTo>
                    <a:lnTo>
                      <a:pt x="426" y="1157"/>
                    </a:lnTo>
                    <a:lnTo>
                      <a:pt x="426" y="1157"/>
                    </a:lnTo>
                    <a:lnTo>
                      <a:pt x="415" y="1157"/>
                    </a:lnTo>
                    <a:lnTo>
                      <a:pt x="415" y="1157"/>
                    </a:lnTo>
                    <a:lnTo>
                      <a:pt x="409" y="1157"/>
                    </a:lnTo>
                    <a:lnTo>
                      <a:pt x="409" y="1157"/>
                    </a:lnTo>
                    <a:lnTo>
                      <a:pt x="369" y="1157"/>
                    </a:lnTo>
                    <a:lnTo>
                      <a:pt x="333" y="1154"/>
                    </a:lnTo>
                    <a:lnTo>
                      <a:pt x="294" y="1146"/>
                    </a:lnTo>
                    <a:lnTo>
                      <a:pt x="256" y="1139"/>
                    </a:lnTo>
                    <a:lnTo>
                      <a:pt x="256" y="1139"/>
                    </a:lnTo>
                    <a:lnTo>
                      <a:pt x="203" y="1125"/>
                    </a:lnTo>
                    <a:lnTo>
                      <a:pt x="152" y="1106"/>
                    </a:lnTo>
                    <a:lnTo>
                      <a:pt x="101" y="1086"/>
                    </a:lnTo>
                    <a:lnTo>
                      <a:pt x="52" y="1063"/>
                    </a:lnTo>
                    <a:lnTo>
                      <a:pt x="52" y="1063"/>
                    </a:lnTo>
                    <a:lnTo>
                      <a:pt x="8" y="1035"/>
                    </a:lnTo>
                    <a:lnTo>
                      <a:pt x="8" y="1035"/>
                    </a:lnTo>
                    <a:lnTo>
                      <a:pt x="2" y="1033"/>
                    </a:lnTo>
                    <a:lnTo>
                      <a:pt x="0" y="1028"/>
                    </a:lnTo>
                    <a:lnTo>
                      <a:pt x="0" y="1028"/>
                    </a:lnTo>
                    <a:lnTo>
                      <a:pt x="0" y="1026"/>
                    </a:lnTo>
                    <a:lnTo>
                      <a:pt x="2" y="1024"/>
                    </a:lnTo>
                    <a:lnTo>
                      <a:pt x="8" y="1024"/>
                    </a:lnTo>
                    <a:lnTo>
                      <a:pt x="8" y="1024"/>
                    </a:lnTo>
                    <a:lnTo>
                      <a:pt x="41" y="1028"/>
                    </a:lnTo>
                    <a:lnTo>
                      <a:pt x="75" y="1028"/>
                    </a:lnTo>
                    <a:lnTo>
                      <a:pt x="75" y="1028"/>
                    </a:lnTo>
                    <a:lnTo>
                      <a:pt x="104" y="1026"/>
                    </a:lnTo>
                    <a:lnTo>
                      <a:pt x="134" y="1024"/>
                    </a:lnTo>
                    <a:lnTo>
                      <a:pt x="163" y="1021"/>
                    </a:lnTo>
                    <a:lnTo>
                      <a:pt x="192" y="1015"/>
                    </a:lnTo>
                    <a:lnTo>
                      <a:pt x="192" y="1015"/>
                    </a:lnTo>
                    <a:lnTo>
                      <a:pt x="230" y="1006"/>
                    </a:lnTo>
                    <a:lnTo>
                      <a:pt x="267" y="993"/>
                    </a:lnTo>
                    <a:lnTo>
                      <a:pt x="302" y="979"/>
                    </a:lnTo>
                    <a:lnTo>
                      <a:pt x="336" y="962"/>
                    </a:lnTo>
                    <a:lnTo>
                      <a:pt x="336" y="962"/>
                    </a:lnTo>
                    <a:lnTo>
                      <a:pt x="358" y="951"/>
                    </a:lnTo>
                    <a:lnTo>
                      <a:pt x="380" y="938"/>
                    </a:lnTo>
                    <a:lnTo>
                      <a:pt x="422" y="909"/>
                    </a:lnTo>
                    <a:lnTo>
                      <a:pt x="422" y="909"/>
                    </a:lnTo>
                    <a:lnTo>
                      <a:pt x="389" y="905"/>
                    </a:lnTo>
                    <a:lnTo>
                      <a:pt x="389" y="905"/>
                    </a:lnTo>
                    <a:lnTo>
                      <a:pt x="364" y="900"/>
                    </a:lnTo>
                    <a:lnTo>
                      <a:pt x="340" y="893"/>
                    </a:lnTo>
                    <a:lnTo>
                      <a:pt x="316" y="882"/>
                    </a:lnTo>
                    <a:lnTo>
                      <a:pt x="292" y="871"/>
                    </a:lnTo>
                    <a:lnTo>
                      <a:pt x="292" y="871"/>
                    </a:lnTo>
                    <a:lnTo>
                      <a:pt x="272" y="858"/>
                    </a:lnTo>
                    <a:lnTo>
                      <a:pt x="252" y="843"/>
                    </a:lnTo>
                    <a:lnTo>
                      <a:pt x="234" y="829"/>
                    </a:lnTo>
                    <a:lnTo>
                      <a:pt x="218" y="811"/>
                    </a:lnTo>
                    <a:lnTo>
                      <a:pt x="218" y="811"/>
                    </a:lnTo>
                    <a:lnTo>
                      <a:pt x="203" y="794"/>
                    </a:lnTo>
                    <a:lnTo>
                      <a:pt x="190" y="776"/>
                    </a:lnTo>
                    <a:lnTo>
                      <a:pt x="177" y="756"/>
                    </a:lnTo>
                    <a:lnTo>
                      <a:pt x="168" y="736"/>
                    </a:lnTo>
                    <a:lnTo>
                      <a:pt x="168" y="736"/>
                    </a:lnTo>
                    <a:lnTo>
                      <a:pt x="159" y="712"/>
                    </a:lnTo>
                    <a:lnTo>
                      <a:pt x="159" y="712"/>
                    </a:lnTo>
                    <a:lnTo>
                      <a:pt x="157" y="706"/>
                    </a:lnTo>
                    <a:lnTo>
                      <a:pt x="159" y="703"/>
                    </a:lnTo>
                    <a:lnTo>
                      <a:pt x="161" y="701"/>
                    </a:lnTo>
                    <a:lnTo>
                      <a:pt x="168" y="701"/>
                    </a:lnTo>
                    <a:lnTo>
                      <a:pt x="168" y="701"/>
                    </a:lnTo>
                    <a:lnTo>
                      <a:pt x="194" y="705"/>
                    </a:lnTo>
                    <a:lnTo>
                      <a:pt x="219" y="705"/>
                    </a:lnTo>
                    <a:lnTo>
                      <a:pt x="219" y="705"/>
                    </a:lnTo>
                    <a:lnTo>
                      <a:pt x="249" y="703"/>
                    </a:lnTo>
                    <a:lnTo>
                      <a:pt x="276" y="697"/>
                    </a:lnTo>
                    <a:lnTo>
                      <a:pt x="276" y="697"/>
                    </a:lnTo>
                    <a:lnTo>
                      <a:pt x="245" y="688"/>
                    </a:lnTo>
                    <a:lnTo>
                      <a:pt x="214" y="674"/>
                    </a:lnTo>
                    <a:lnTo>
                      <a:pt x="185" y="657"/>
                    </a:lnTo>
                    <a:lnTo>
                      <a:pt x="157" y="637"/>
                    </a:lnTo>
                    <a:lnTo>
                      <a:pt x="157" y="637"/>
                    </a:lnTo>
                    <a:lnTo>
                      <a:pt x="137" y="617"/>
                    </a:lnTo>
                    <a:lnTo>
                      <a:pt x="119" y="595"/>
                    </a:lnTo>
                    <a:lnTo>
                      <a:pt x="103" y="573"/>
                    </a:lnTo>
                    <a:lnTo>
                      <a:pt x="88" y="549"/>
                    </a:lnTo>
                    <a:lnTo>
                      <a:pt x="88" y="549"/>
                    </a:lnTo>
                    <a:lnTo>
                      <a:pt x="75" y="522"/>
                    </a:lnTo>
                    <a:lnTo>
                      <a:pt x="66" y="497"/>
                    </a:lnTo>
                    <a:lnTo>
                      <a:pt x="59" y="469"/>
                    </a:lnTo>
                    <a:lnTo>
                      <a:pt x="55" y="440"/>
                    </a:lnTo>
                    <a:lnTo>
                      <a:pt x="55" y="440"/>
                    </a:lnTo>
                    <a:lnTo>
                      <a:pt x="53" y="414"/>
                    </a:lnTo>
                    <a:lnTo>
                      <a:pt x="53" y="414"/>
                    </a:lnTo>
                    <a:lnTo>
                      <a:pt x="55" y="409"/>
                    </a:lnTo>
                    <a:lnTo>
                      <a:pt x="57" y="407"/>
                    </a:lnTo>
                    <a:lnTo>
                      <a:pt x="61" y="407"/>
                    </a:lnTo>
                    <a:lnTo>
                      <a:pt x="64" y="409"/>
                    </a:lnTo>
                    <a:lnTo>
                      <a:pt x="64" y="409"/>
                    </a:lnTo>
                    <a:lnTo>
                      <a:pt x="88" y="420"/>
                    </a:lnTo>
                    <a:lnTo>
                      <a:pt x="114" y="427"/>
                    </a:lnTo>
                    <a:lnTo>
                      <a:pt x="139" y="434"/>
                    </a:lnTo>
                    <a:lnTo>
                      <a:pt x="165" y="438"/>
                    </a:lnTo>
                    <a:lnTo>
                      <a:pt x="165" y="438"/>
                    </a:lnTo>
                    <a:lnTo>
                      <a:pt x="174" y="440"/>
                    </a:lnTo>
                    <a:lnTo>
                      <a:pt x="174" y="440"/>
                    </a:lnTo>
                    <a:lnTo>
                      <a:pt x="177" y="440"/>
                    </a:lnTo>
                    <a:lnTo>
                      <a:pt x="177" y="440"/>
                    </a:lnTo>
                    <a:lnTo>
                      <a:pt x="156" y="422"/>
                    </a:lnTo>
                    <a:lnTo>
                      <a:pt x="137" y="403"/>
                    </a:lnTo>
                    <a:lnTo>
                      <a:pt x="137" y="403"/>
                    </a:lnTo>
                    <a:lnTo>
                      <a:pt x="125" y="391"/>
                    </a:lnTo>
                    <a:lnTo>
                      <a:pt x="114" y="376"/>
                    </a:lnTo>
                    <a:lnTo>
                      <a:pt x="103" y="361"/>
                    </a:lnTo>
                    <a:lnTo>
                      <a:pt x="94" y="345"/>
                    </a:lnTo>
                    <a:lnTo>
                      <a:pt x="94" y="345"/>
                    </a:lnTo>
                    <a:lnTo>
                      <a:pt x="81" y="319"/>
                    </a:lnTo>
                    <a:lnTo>
                      <a:pt x="70" y="292"/>
                    </a:lnTo>
                    <a:lnTo>
                      <a:pt x="62" y="265"/>
                    </a:lnTo>
                    <a:lnTo>
                      <a:pt x="59" y="237"/>
                    </a:lnTo>
                    <a:lnTo>
                      <a:pt x="59" y="237"/>
                    </a:lnTo>
                    <a:lnTo>
                      <a:pt x="55" y="204"/>
                    </a:lnTo>
                    <a:lnTo>
                      <a:pt x="57" y="172"/>
                    </a:lnTo>
                    <a:lnTo>
                      <a:pt x="57" y="172"/>
                    </a:lnTo>
                    <a:lnTo>
                      <a:pt x="61" y="144"/>
                    </a:lnTo>
                    <a:lnTo>
                      <a:pt x="68" y="115"/>
                    </a:lnTo>
                    <a:lnTo>
                      <a:pt x="77" y="89"/>
                    </a:lnTo>
                    <a:lnTo>
                      <a:pt x="90" y="64"/>
                    </a:lnTo>
                    <a:lnTo>
                      <a:pt x="90" y="64"/>
                    </a:lnTo>
                    <a:lnTo>
                      <a:pt x="92" y="60"/>
                    </a:lnTo>
                    <a:lnTo>
                      <a:pt x="92" y="60"/>
                    </a:lnTo>
                    <a:lnTo>
                      <a:pt x="95" y="55"/>
                    </a:lnTo>
                    <a:lnTo>
                      <a:pt x="99" y="53"/>
                    </a:lnTo>
                    <a:lnTo>
                      <a:pt x="103" y="55"/>
                    </a:lnTo>
                    <a:lnTo>
                      <a:pt x="106" y="58"/>
                    </a:lnTo>
                    <a:lnTo>
                      <a:pt x="106" y="58"/>
                    </a:lnTo>
                    <a:lnTo>
                      <a:pt x="146" y="102"/>
                    </a:lnTo>
                    <a:lnTo>
                      <a:pt x="146" y="102"/>
                    </a:lnTo>
                    <a:lnTo>
                      <a:pt x="165" y="120"/>
                    </a:lnTo>
                    <a:lnTo>
                      <a:pt x="183" y="139"/>
                    </a:lnTo>
                    <a:lnTo>
                      <a:pt x="225" y="173"/>
                    </a:lnTo>
                    <a:lnTo>
                      <a:pt x="225" y="173"/>
                    </a:lnTo>
                    <a:lnTo>
                      <a:pt x="250" y="195"/>
                    </a:lnTo>
                    <a:lnTo>
                      <a:pt x="280" y="215"/>
                    </a:lnTo>
                    <a:lnTo>
                      <a:pt x="307" y="234"/>
                    </a:lnTo>
                    <a:lnTo>
                      <a:pt x="338" y="250"/>
                    </a:lnTo>
                    <a:lnTo>
                      <a:pt x="338" y="250"/>
                    </a:lnTo>
                    <a:lnTo>
                      <a:pt x="373" y="270"/>
                    </a:lnTo>
                    <a:lnTo>
                      <a:pt x="411" y="288"/>
                    </a:lnTo>
                    <a:lnTo>
                      <a:pt x="449" y="303"/>
                    </a:lnTo>
                    <a:lnTo>
                      <a:pt x="488" y="316"/>
                    </a:lnTo>
                    <a:lnTo>
                      <a:pt x="488" y="316"/>
                    </a:lnTo>
                    <a:lnTo>
                      <a:pt x="524" y="327"/>
                    </a:lnTo>
                    <a:lnTo>
                      <a:pt x="561" y="338"/>
                    </a:lnTo>
                    <a:lnTo>
                      <a:pt x="599" y="345"/>
                    </a:lnTo>
                    <a:lnTo>
                      <a:pt x="637" y="350"/>
                    </a:lnTo>
                    <a:lnTo>
                      <a:pt x="637" y="350"/>
                    </a:lnTo>
                    <a:lnTo>
                      <a:pt x="663" y="352"/>
                    </a:lnTo>
                    <a:lnTo>
                      <a:pt x="688" y="356"/>
                    </a:lnTo>
                    <a:lnTo>
                      <a:pt x="688" y="356"/>
                    </a:lnTo>
                    <a:lnTo>
                      <a:pt x="692" y="356"/>
                    </a:lnTo>
                    <a:lnTo>
                      <a:pt x="696" y="354"/>
                    </a:lnTo>
                    <a:lnTo>
                      <a:pt x="696" y="352"/>
                    </a:lnTo>
                    <a:lnTo>
                      <a:pt x="696" y="349"/>
                    </a:lnTo>
                    <a:lnTo>
                      <a:pt x="696" y="349"/>
                    </a:lnTo>
                    <a:lnTo>
                      <a:pt x="690" y="316"/>
                    </a:lnTo>
                    <a:lnTo>
                      <a:pt x="690" y="316"/>
                    </a:lnTo>
                    <a:lnTo>
                      <a:pt x="690" y="283"/>
                    </a:lnTo>
                    <a:lnTo>
                      <a:pt x="694" y="248"/>
                    </a:lnTo>
                    <a:lnTo>
                      <a:pt x="694" y="248"/>
                    </a:lnTo>
                    <a:lnTo>
                      <a:pt x="698" y="225"/>
                    </a:lnTo>
                    <a:lnTo>
                      <a:pt x="703" y="201"/>
                    </a:lnTo>
                    <a:lnTo>
                      <a:pt x="712" y="179"/>
                    </a:lnTo>
                    <a:lnTo>
                      <a:pt x="723" y="157"/>
                    </a:lnTo>
                    <a:lnTo>
                      <a:pt x="723" y="157"/>
                    </a:lnTo>
                    <a:lnTo>
                      <a:pt x="732" y="141"/>
                    </a:lnTo>
                    <a:lnTo>
                      <a:pt x="741" y="126"/>
                    </a:lnTo>
                    <a:lnTo>
                      <a:pt x="763" y="97"/>
                    </a:lnTo>
                    <a:lnTo>
                      <a:pt x="763" y="97"/>
                    </a:lnTo>
                    <a:lnTo>
                      <a:pt x="785" y="77"/>
                    </a:lnTo>
                    <a:lnTo>
                      <a:pt x="807" y="57"/>
                    </a:lnTo>
                    <a:lnTo>
                      <a:pt x="831" y="40"/>
                    </a:lnTo>
                    <a:lnTo>
                      <a:pt x="856" y="27"/>
                    </a:lnTo>
                    <a:lnTo>
                      <a:pt x="856" y="27"/>
                    </a:lnTo>
                    <a:lnTo>
                      <a:pt x="873" y="20"/>
                    </a:lnTo>
                    <a:lnTo>
                      <a:pt x="889" y="13"/>
                    </a:lnTo>
                    <a:lnTo>
                      <a:pt x="908" y="7"/>
                    </a:lnTo>
                    <a:lnTo>
                      <a:pt x="926" y="4"/>
                    </a:lnTo>
                    <a:lnTo>
                      <a:pt x="926" y="4"/>
                    </a:lnTo>
                    <a:lnTo>
                      <a:pt x="940" y="2"/>
                    </a:lnTo>
                    <a:lnTo>
                      <a:pt x="957" y="0"/>
                    </a:lnTo>
                    <a:lnTo>
                      <a:pt x="957" y="0"/>
                    </a:lnTo>
                    <a:lnTo>
                      <a:pt x="959" y="0"/>
                    </a:lnTo>
                    <a:lnTo>
                      <a:pt x="95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grpSp>
          <p:nvGrpSpPr>
            <p:cNvPr id="7" name="Group 6"/>
            <p:cNvGrpSpPr/>
            <p:nvPr userDrawn="1"/>
          </p:nvGrpSpPr>
          <p:grpSpPr>
            <a:xfrm>
              <a:off x="5217453" y="3000765"/>
              <a:ext cx="208909" cy="208909"/>
              <a:chOff x="5217453" y="3007489"/>
              <a:chExt cx="208909" cy="208909"/>
            </a:xfrm>
          </p:grpSpPr>
          <p:sp>
            <p:nvSpPr>
              <p:cNvPr id="38" name="Oval 37"/>
              <p:cNvSpPr/>
              <p:nvPr/>
            </p:nvSpPr>
            <p:spPr>
              <a:xfrm>
                <a:off x="5217453" y="3007489"/>
                <a:ext cx="208909" cy="2089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9" name="Freeform 7"/>
              <p:cNvSpPr>
                <a:spLocks/>
              </p:cNvSpPr>
              <p:nvPr/>
            </p:nvSpPr>
            <p:spPr bwMode="auto">
              <a:xfrm>
                <a:off x="5284350" y="3035981"/>
                <a:ext cx="72049" cy="151925"/>
              </a:xfrm>
              <a:custGeom>
                <a:avLst/>
                <a:gdLst>
                  <a:gd name="T0" fmla="*/ 389 w 626"/>
                  <a:gd name="T1" fmla="*/ 433 h 1320"/>
                  <a:gd name="T2" fmla="*/ 599 w 626"/>
                  <a:gd name="T3" fmla="*/ 433 h 1320"/>
                  <a:gd name="T4" fmla="*/ 588 w 626"/>
                  <a:gd name="T5" fmla="*/ 634 h 1320"/>
                  <a:gd name="T6" fmla="*/ 385 w 626"/>
                  <a:gd name="T7" fmla="*/ 634 h 1320"/>
                  <a:gd name="T8" fmla="*/ 385 w 626"/>
                  <a:gd name="T9" fmla="*/ 1320 h 1320"/>
                  <a:gd name="T10" fmla="*/ 130 w 626"/>
                  <a:gd name="T11" fmla="*/ 1320 h 1320"/>
                  <a:gd name="T12" fmla="*/ 130 w 626"/>
                  <a:gd name="T13" fmla="*/ 632 h 1320"/>
                  <a:gd name="T14" fmla="*/ 0 w 626"/>
                  <a:gd name="T15" fmla="*/ 632 h 1320"/>
                  <a:gd name="T16" fmla="*/ 0 w 626"/>
                  <a:gd name="T17" fmla="*/ 435 h 1320"/>
                  <a:gd name="T18" fmla="*/ 130 w 626"/>
                  <a:gd name="T19" fmla="*/ 435 h 1320"/>
                  <a:gd name="T20" fmla="*/ 130 w 626"/>
                  <a:gd name="T21" fmla="*/ 212 h 1320"/>
                  <a:gd name="T22" fmla="*/ 130 w 626"/>
                  <a:gd name="T23" fmla="*/ 212 h 1320"/>
                  <a:gd name="T24" fmla="*/ 131 w 626"/>
                  <a:gd name="T25" fmla="*/ 204 h 1320"/>
                  <a:gd name="T26" fmla="*/ 135 w 626"/>
                  <a:gd name="T27" fmla="*/ 184 h 1320"/>
                  <a:gd name="T28" fmla="*/ 139 w 626"/>
                  <a:gd name="T29" fmla="*/ 172 h 1320"/>
                  <a:gd name="T30" fmla="*/ 144 w 626"/>
                  <a:gd name="T31" fmla="*/ 155 h 1320"/>
                  <a:gd name="T32" fmla="*/ 151 w 626"/>
                  <a:gd name="T33" fmla="*/ 139 h 1320"/>
                  <a:gd name="T34" fmla="*/ 162 w 626"/>
                  <a:gd name="T35" fmla="*/ 120 h 1320"/>
                  <a:gd name="T36" fmla="*/ 173 w 626"/>
                  <a:gd name="T37" fmla="*/ 104 h 1320"/>
                  <a:gd name="T38" fmla="*/ 188 w 626"/>
                  <a:gd name="T39" fmla="*/ 86 h 1320"/>
                  <a:gd name="T40" fmla="*/ 206 w 626"/>
                  <a:gd name="T41" fmla="*/ 68 h 1320"/>
                  <a:gd name="T42" fmla="*/ 228 w 626"/>
                  <a:gd name="T43" fmla="*/ 51 h 1320"/>
                  <a:gd name="T44" fmla="*/ 252 w 626"/>
                  <a:gd name="T45" fmla="*/ 35 h 1320"/>
                  <a:gd name="T46" fmla="*/ 281 w 626"/>
                  <a:gd name="T47" fmla="*/ 22 h 1320"/>
                  <a:gd name="T48" fmla="*/ 314 w 626"/>
                  <a:gd name="T49" fmla="*/ 11 h 1320"/>
                  <a:gd name="T50" fmla="*/ 350 w 626"/>
                  <a:gd name="T51" fmla="*/ 2 h 1320"/>
                  <a:gd name="T52" fmla="*/ 350 w 626"/>
                  <a:gd name="T53" fmla="*/ 2 h 1320"/>
                  <a:gd name="T54" fmla="*/ 383 w 626"/>
                  <a:gd name="T55" fmla="*/ 0 h 1320"/>
                  <a:gd name="T56" fmla="*/ 460 w 626"/>
                  <a:gd name="T57" fmla="*/ 0 h 1320"/>
                  <a:gd name="T58" fmla="*/ 506 w 626"/>
                  <a:gd name="T59" fmla="*/ 2 h 1320"/>
                  <a:gd name="T60" fmla="*/ 549 w 626"/>
                  <a:gd name="T61" fmla="*/ 5 h 1320"/>
                  <a:gd name="T62" fmla="*/ 591 w 626"/>
                  <a:gd name="T63" fmla="*/ 11 h 1320"/>
                  <a:gd name="T64" fmla="*/ 610 w 626"/>
                  <a:gd name="T65" fmla="*/ 15 h 1320"/>
                  <a:gd name="T66" fmla="*/ 626 w 626"/>
                  <a:gd name="T67" fmla="*/ 18 h 1320"/>
                  <a:gd name="T68" fmla="*/ 593 w 626"/>
                  <a:gd name="T69" fmla="*/ 226 h 1320"/>
                  <a:gd name="T70" fmla="*/ 593 w 626"/>
                  <a:gd name="T71" fmla="*/ 226 h 1320"/>
                  <a:gd name="T72" fmla="*/ 588 w 626"/>
                  <a:gd name="T73" fmla="*/ 223 h 1320"/>
                  <a:gd name="T74" fmla="*/ 577 w 626"/>
                  <a:gd name="T75" fmla="*/ 219 h 1320"/>
                  <a:gd name="T76" fmla="*/ 562 w 626"/>
                  <a:gd name="T77" fmla="*/ 214 h 1320"/>
                  <a:gd name="T78" fmla="*/ 544 w 626"/>
                  <a:gd name="T79" fmla="*/ 210 h 1320"/>
                  <a:gd name="T80" fmla="*/ 516 w 626"/>
                  <a:gd name="T81" fmla="*/ 206 h 1320"/>
                  <a:gd name="T82" fmla="*/ 485 w 626"/>
                  <a:gd name="T83" fmla="*/ 204 h 1320"/>
                  <a:gd name="T84" fmla="*/ 445 w 626"/>
                  <a:gd name="T85" fmla="*/ 204 h 1320"/>
                  <a:gd name="T86" fmla="*/ 445 w 626"/>
                  <a:gd name="T87" fmla="*/ 204 h 1320"/>
                  <a:gd name="T88" fmla="*/ 438 w 626"/>
                  <a:gd name="T89" fmla="*/ 208 h 1320"/>
                  <a:gd name="T90" fmla="*/ 431 w 626"/>
                  <a:gd name="T91" fmla="*/ 210 h 1320"/>
                  <a:gd name="T92" fmla="*/ 422 w 626"/>
                  <a:gd name="T93" fmla="*/ 215 h 1320"/>
                  <a:gd name="T94" fmla="*/ 412 w 626"/>
                  <a:gd name="T95" fmla="*/ 223 h 1320"/>
                  <a:gd name="T96" fmla="*/ 403 w 626"/>
                  <a:gd name="T97" fmla="*/ 232 h 1320"/>
                  <a:gd name="T98" fmla="*/ 396 w 626"/>
                  <a:gd name="T99" fmla="*/ 245 h 1320"/>
                  <a:gd name="T100" fmla="*/ 391 w 626"/>
                  <a:gd name="T101" fmla="*/ 259 h 1320"/>
                  <a:gd name="T102" fmla="*/ 391 w 626"/>
                  <a:gd name="T103" fmla="*/ 427 h 1320"/>
                  <a:gd name="T104" fmla="*/ 389 w 626"/>
                  <a:gd name="T105" fmla="*/ 433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6" h="1320">
                    <a:moveTo>
                      <a:pt x="389" y="433"/>
                    </a:moveTo>
                    <a:lnTo>
                      <a:pt x="599" y="433"/>
                    </a:lnTo>
                    <a:lnTo>
                      <a:pt x="588" y="634"/>
                    </a:lnTo>
                    <a:lnTo>
                      <a:pt x="385" y="634"/>
                    </a:lnTo>
                    <a:lnTo>
                      <a:pt x="385" y="1320"/>
                    </a:lnTo>
                    <a:lnTo>
                      <a:pt x="130" y="1320"/>
                    </a:lnTo>
                    <a:lnTo>
                      <a:pt x="130" y="632"/>
                    </a:lnTo>
                    <a:lnTo>
                      <a:pt x="0" y="632"/>
                    </a:lnTo>
                    <a:lnTo>
                      <a:pt x="0" y="435"/>
                    </a:lnTo>
                    <a:lnTo>
                      <a:pt x="130" y="435"/>
                    </a:lnTo>
                    <a:lnTo>
                      <a:pt x="130" y="212"/>
                    </a:lnTo>
                    <a:lnTo>
                      <a:pt x="130" y="212"/>
                    </a:lnTo>
                    <a:lnTo>
                      <a:pt x="131" y="204"/>
                    </a:lnTo>
                    <a:lnTo>
                      <a:pt x="135" y="184"/>
                    </a:lnTo>
                    <a:lnTo>
                      <a:pt x="139" y="172"/>
                    </a:lnTo>
                    <a:lnTo>
                      <a:pt x="144" y="155"/>
                    </a:lnTo>
                    <a:lnTo>
                      <a:pt x="151" y="139"/>
                    </a:lnTo>
                    <a:lnTo>
                      <a:pt x="162" y="120"/>
                    </a:lnTo>
                    <a:lnTo>
                      <a:pt x="173" y="104"/>
                    </a:lnTo>
                    <a:lnTo>
                      <a:pt x="188" y="86"/>
                    </a:lnTo>
                    <a:lnTo>
                      <a:pt x="206" y="68"/>
                    </a:lnTo>
                    <a:lnTo>
                      <a:pt x="228" y="51"/>
                    </a:lnTo>
                    <a:lnTo>
                      <a:pt x="252" y="35"/>
                    </a:lnTo>
                    <a:lnTo>
                      <a:pt x="281" y="22"/>
                    </a:lnTo>
                    <a:lnTo>
                      <a:pt x="314" y="11"/>
                    </a:lnTo>
                    <a:lnTo>
                      <a:pt x="350" y="2"/>
                    </a:lnTo>
                    <a:lnTo>
                      <a:pt x="350" y="2"/>
                    </a:lnTo>
                    <a:lnTo>
                      <a:pt x="383" y="0"/>
                    </a:lnTo>
                    <a:lnTo>
                      <a:pt x="460" y="0"/>
                    </a:lnTo>
                    <a:lnTo>
                      <a:pt x="506" y="2"/>
                    </a:lnTo>
                    <a:lnTo>
                      <a:pt x="549" y="5"/>
                    </a:lnTo>
                    <a:lnTo>
                      <a:pt x="591" y="11"/>
                    </a:lnTo>
                    <a:lnTo>
                      <a:pt x="610" y="15"/>
                    </a:lnTo>
                    <a:lnTo>
                      <a:pt x="626" y="18"/>
                    </a:lnTo>
                    <a:lnTo>
                      <a:pt x="593" y="226"/>
                    </a:lnTo>
                    <a:lnTo>
                      <a:pt x="593" y="226"/>
                    </a:lnTo>
                    <a:lnTo>
                      <a:pt x="588" y="223"/>
                    </a:lnTo>
                    <a:lnTo>
                      <a:pt x="577" y="219"/>
                    </a:lnTo>
                    <a:lnTo>
                      <a:pt x="562" y="214"/>
                    </a:lnTo>
                    <a:lnTo>
                      <a:pt x="544" y="210"/>
                    </a:lnTo>
                    <a:lnTo>
                      <a:pt x="516" y="206"/>
                    </a:lnTo>
                    <a:lnTo>
                      <a:pt x="485" y="204"/>
                    </a:lnTo>
                    <a:lnTo>
                      <a:pt x="445" y="204"/>
                    </a:lnTo>
                    <a:lnTo>
                      <a:pt x="445" y="204"/>
                    </a:lnTo>
                    <a:lnTo>
                      <a:pt x="438" y="208"/>
                    </a:lnTo>
                    <a:lnTo>
                      <a:pt x="431" y="210"/>
                    </a:lnTo>
                    <a:lnTo>
                      <a:pt x="422" y="215"/>
                    </a:lnTo>
                    <a:lnTo>
                      <a:pt x="412" y="223"/>
                    </a:lnTo>
                    <a:lnTo>
                      <a:pt x="403" y="232"/>
                    </a:lnTo>
                    <a:lnTo>
                      <a:pt x="396" y="245"/>
                    </a:lnTo>
                    <a:lnTo>
                      <a:pt x="391" y="259"/>
                    </a:lnTo>
                    <a:lnTo>
                      <a:pt x="391" y="427"/>
                    </a:lnTo>
                    <a:lnTo>
                      <a:pt x="389" y="4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grpSp>
          <p:nvGrpSpPr>
            <p:cNvPr id="5" name="Group 4"/>
            <p:cNvGrpSpPr/>
            <p:nvPr userDrawn="1"/>
          </p:nvGrpSpPr>
          <p:grpSpPr>
            <a:xfrm>
              <a:off x="5217453" y="3287507"/>
              <a:ext cx="208909" cy="208909"/>
              <a:chOff x="5217453" y="3304318"/>
              <a:chExt cx="208909" cy="208909"/>
            </a:xfrm>
          </p:grpSpPr>
          <p:sp>
            <p:nvSpPr>
              <p:cNvPr id="32" name="Oval 31"/>
              <p:cNvSpPr/>
              <p:nvPr/>
            </p:nvSpPr>
            <p:spPr>
              <a:xfrm>
                <a:off x="5217453" y="3304318"/>
                <a:ext cx="208909" cy="2089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nvGrpSpPr>
              <p:cNvPr id="33" name="Group 32"/>
              <p:cNvGrpSpPr/>
              <p:nvPr/>
            </p:nvGrpSpPr>
            <p:grpSpPr>
              <a:xfrm>
                <a:off x="5270262" y="3353883"/>
                <a:ext cx="116553" cy="105550"/>
                <a:chOff x="5745163" y="1047750"/>
                <a:chExt cx="908049" cy="822326"/>
              </a:xfrm>
              <a:solidFill>
                <a:schemeClr val="bg1"/>
              </a:solidFill>
            </p:grpSpPr>
            <p:sp>
              <p:nvSpPr>
                <p:cNvPr id="34" name="Freeform 9"/>
                <p:cNvSpPr>
                  <a:spLocks/>
                </p:cNvSpPr>
                <p:nvPr/>
              </p:nvSpPr>
              <p:spPr bwMode="auto">
                <a:xfrm>
                  <a:off x="5748338" y="1316038"/>
                  <a:ext cx="222250" cy="554038"/>
                </a:xfrm>
                <a:custGeom>
                  <a:avLst/>
                  <a:gdLst>
                    <a:gd name="T0" fmla="*/ 279 w 279"/>
                    <a:gd name="T1" fmla="*/ 0 h 700"/>
                    <a:gd name="T2" fmla="*/ 0 w 279"/>
                    <a:gd name="T3" fmla="*/ 0 h 700"/>
                    <a:gd name="T4" fmla="*/ 0 w 279"/>
                    <a:gd name="T5" fmla="*/ 700 h 700"/>
                    <a:gd name="T6" fmla="*/ 273 w 279"/>
                    <a:gd name="T7" fmla="*/ 700 h 700"/>
                    <a:gd name="T8" fmla="*/ 279 w 279"/>
                    <a:gd name="T9" fmla="*/ 0 h 700"/>
                    <a:gd name="T10" fmla="*/ 279 w 279"/>
                    <a:gd name="T11" fmla="*/ 0 h 700"/>
                  </a:gdLst>
                  <a:ahLst/>
                  <a:cxnLst>
                    <a:cxn ang="0">
                      <a:pos x="T0" y="T1"/>
                    </a:cxn>
                    <a:cxn ang="0">
                      <a:pos x="T2" y="T3"/>
                    </a:cxn>
                    <a:cxn ang="0">
                      <a:pos x="T4" y="T5"/>
                    </a:cxn>
                    <a:cxn ang="0">
                      <a:pos x="T6" y="T7"/>
                    </a:cxn>
                    <a:cxn ang="0">
                      <a:pos x="T8" y="T9"/>
                    </a:cxn>
                    <a:cxn ang="0">
                      <a:pos x="T10" y="T11"/>
                    </a:cxn>
                  </a:cxnLst>
                  <a:rect l="0" t="0" r="r" b="b"/>
                  <a:pathLst>
                    <a:path w="279" h="700">
                      <a:moveTo>
                        <a:pt x="279" y="0"/>
                      </a:moveTo>
                      <a:lnTo>
                        <a:pt x="0" y="0"/>
                      </a:lnTo>
                      <a:lnTo>
                        <a:pt x="0" y="700"/>
                      </a:lnTo>
                      <a:lnTo>
                        <a:pt x="273" y="700"/>
                      </a:lnTo>
                      <a:lnTo>
                        <a:pt x="279" y="0"/>
                      </a:lnTo>
                      <a:lnTo>
                        <a:pt x="2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10"/>
                <p:cNvSpPr>
                  <a:spLocks/>
                </p:cNvSpPr>
                <p:nvPr/>
              </p:nvSpPr>
              <p:spPr bwMode="auto">
                <a:xfrm>
                  <a:off x="6042025" y="1293813"/>
                  <a:ext cx="611187" cy="576263"/>
                </a:xfrm>
                <a:custGeom>
                  <a:avLst/>
                  <a:gdLst>
                    <a:gd name="T0" fmla="*/ 0 w 770"/>
                    <a:gd name="T1" fmla="*/ 727 h 727"/>
                    <a:gd name="T2" fmla="*/ 289 w 770"/>
                    <a:gd name="T3" fmla="*/ 301 h 727"/>
                    <a:gd name="T4" fmla="*/ 290 w 770"/>
                    <a:gd name="T5" fmla="*/ 288 h 727"/>
                    <a:gd name="T6" fmla="*/ 301 w 770"/>
                    <a:gd name="T7" fmla="*/ 265 h 727"/>
                    <a:gd name="T8" fmla="*/ 323 w 770"/>
                    <a:gd name="T9" fmla="*/ 243 h 727"/>
                    <a:gd name="T10" fmla="*/ 345 w 770"/>
                    <a:gd name="T11" fmla="*/ 228 h 727"/>
                    <a:gd name="T12" fmla="*/ 376 w 770"/>
                    <a:gd name="T13" fmla="*/ 219 h 727"/>
                    <a:gd name="T14" fmla="*/ 394 w 770"/>
                    <a:gd name="T15" fmla="*/ 215 h 727"/>
                    <a:gd name="T16" fmla="*/ 420 w 770"/>
                    <a:gd name="T17" fmla="*/ 221 h 727"/>
                    <a:gd name="T18" fmla="*/ 453 w 770"/>
                    <a:gd name="T19" fmla="*/ 239 h 727"/>
                    <a:gd name="T20" fmla="*/ 467 w 770"/>
                    <a:gd name="T21" fmla="*/ 254 h 727"/>
                    <a:gd name="T22" fmla="*/ 480 w 770"/>
                    <a:gd name="T23" fmla="*/ 276 h 727"/>
                    <a:gd name="T24" fmla="*/ 486 w 770"/>
                    <a:gd name="T25" fmla="*/ 305 h 727"/>
                    <a:gd name="T26" fmla="*/ 770 w 770"/>
                    <a:gd name="T27" fmla="*/ 725 h 727"/>
                    <a:gd name="T28" fmla="*/ 770 w 770"/>
                    <a:gd name="T29" fmla="*/ 254 h 727"/>
                    <a:gd name="T30" fmla="*/ 765 w 770"/>
                    <a:gd name="T31" fmla="*/ 221 h 727"/>
                    <a:gd name="T32" fmla="*/ 754 w 770"/>
                    <a:gd name="T33" fmla="*/ 184 h 727"/>
                    <a:gd name="T34" fmla="*/ 736 w 770"/>
                    <a:gd name="T35" fmla="*/ 142 h 727"/>
                    <a:gd name="T36" fmla="*/ 708 w 770"/>
                    <a:gd name="T37" fmla="*/ 97 h 727"/>
                    <a:gd name="T38" fmla="*/ 670 w 770"/>
                    <a:gd name="T39" fmla="*/ 57 h 727"/>
                    <a:gd name="T40" fmla="*/ 632 w 770"/>
                    <a:gd name="T41" fmla="*/ 31 h 727"/>
                    <a:gd name="T42" fmla="*/ 603 w 770"/>
                    <a:gd name="T43" fmla="*/ 16 h 727"/>
                    <a:gd name="T44" fmla="*/ 568 w 770"/>
                    <a:gd name="T45" fmla="*/ 5 h 727"/>
                    <a:gd name="T46" fmla="*/ 548 w 770"/>
                    <a:gd name="T47" fmla="*/ 2 h 727"/>
                    <a:gd name="T48" fmla="*/ 517 w 770"/>
                    <a:gd name="T49" fmla="*/ 0 h 727"/>
                    <a:gd name="T50" fmla="*/ 460 w 770"/>
                    <a:gd name="T51" fmla="*/ 2 h 727"/>
                    <a:gd name="T52" fmla="*/ 416 w 770"/>
                    <a:gd name="T53" fmla="*/ 9 h 727"/>
                    <a:gd name="T54" fmla="*/ 369 w 770"/>
                    <a:gd name="T55" fmla="*/ 24 h 727"/>
                    <a:gd name="T56" fmla="*/ 323 w 770"/>
                    <a:gd name="T57" fmla="*/ 49 h 727"/>
                    <a:gd name="T58" fmla="*/ 283 w 770"/>
                    <a:gd name="T59" fmla="*/ 86 h 727"/>
                    <a:gd name="T60" fmla="*/ 269 w 770"/>
                    <a:gd name="T61" fmla="*/ 18 h 727"/>
                    <a:gd name="T62" fmla="*/ 0 w 770"/>
                    <a:gd name="T63" fmla="*/ 18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0" h="727">
                      <a:moveTo>
                        <a:pt x="0" y="18"/>
                      </a:moveTo>
                      <a:lnTo>
                        <a:pt x="0" y="727"/>
                      </a:lnTo>
                      <a:lnTo>
                        <a:pt x="289" y="727"/>
                      </a:lnTo>
                      <a:lnTo>
                        <a:pt x="289" y="301"/>
                      </a:lnTo>
                      <a:lnTo>
                        <a:pt x="289" y="301"/>
                      </a:lnTo>
                      <a:lnTo>
                        <a:pt x="290" y="288"/>
                      </a:lnTo>
                      <a:lnTo>
                        <a:pt x="294" y="277"/>
                      </a:lnTo>
                      <a:lnTo>
                        <a:pt x="301" y="265"/>
                      </a:lnTo>
                      <a:lnTo>
                        <a:pt x="314" y="250"/>
                      </a:lnTo>
                      <a:lnTo>
                        <a:pt x="323" y="243"/>
                      </a:lnTo>
                      <a:lnTo>
                        <a:pt x="334" y="235"/>
                      </a:lnTo>
                      <a:lnTo>
                        <a:pt x="345" y="228"/>
                      </a:lnTo>
                      <a:lnTo>
                        <a:pt x="360" y="223"/>
                      </a:lnTo>
                      <a:lnTo>
                        <a:pt x="376" y="219"/>
                      </a:lnTo>
                      <a:lnTo>
                        <a:pt x="394" y="215"/>
                      </a:lnTo>
                      <a:lnTo>
                        <a:pt x="394" y="215"/>
                      </a:lnTo>
                      <a:lnTo>
                        <a:pt x="407" y="217"/>
                      </a:lnTo>
                      <a:lnTo>
                        <a:pt x="420" y="221"/>
                      </a:lnTo>
                      <a:lnTo>
                        <a:pt x="436" y="228"/>
                      </a:lnTo>
                      <a:lnTo>
                        <a:pt x="453" y="239"/>
                      </a:lnTo>
                      <a:lnTo>
                        <a:pt x="460" y="246"/>
                      </a:lnTo>
                      <a:lnTo>
                        <a:pt x="467" y="254"/>
                      </a:lnTo>
                      <a:lnTo>
                        <a:pt x="475" y="265"/>
                      </a:lnTo>
                      <a:lnTo>
                        <a:pt x="480" y="276"/>
                      </a:lnTo>
                      <a:lnTo>
                        <a:pt x="484" y="290"/>
                      </a:lnTo>
                      <a:lnTo>
                        <a:pt x="486" y="305"/>
                      </a:lnTo>
                      <a:lnTo>
                        <a:pt x="486" y="725"/>
                      </a:lnTo>
                      <a:lnTo>
                        <a:pt x="770" y="725"/>
                      </a:lnTo>
                      <a:lnTo>
                        <a:pt x="770" y="254"/>
                      </a:lnTo>
                      <a:lnTo>
                        <a:pt x="770" y="254"/>
                      </a:lnTo>
                      <a:lnTo>
                        <a:pt x="769" y="245"/>
                      </a:lnTo>
                      <a:lnTo>
                        <a:pt x="765" y="221"/>
                      </a:lnTo>
                      <a:lnTo>
                        <a:pt x="760" y="203"/>
                      </a:lnTo>
                      <a:lnTo>
                        <a:pt x="754" y="184"/>
                      </a:lnTo>
                      <a:lnTo>
                        <a:pt x="747" y="162"/>
                      </a:lnTo>
                      <a:lnTo>
                        <a:pt x="736" y="142"/>
                      </a:lnTo>
                      <a:lnTo>
                        <a:pt x="725" y="119"/>
                      </a:lnTo>
                      <a:lnTo>
                        <a:pt x="708" y="97"/>
                      </a:lnTo>
                      <a:lnTo>
                        <a:pt x="692" y="77"/>
                      </a:lnTo>
                      <a:lnTo>
                        <a:pt x="670" y="57"/>
                      </a:lnTo>
                      <a:lnTo>
                        <a:pt x="646" y="38"/>
                      </a:lnTo>
                      <a:lnTo>
                        <a:pt x="632" y="31"/>
                      </a:lnTo>
                      <a:lnTo>
                        <a:pt x="617" y="24"/>
                      </a:lnTo>
                      <a:lnTo>
                        <a:pt x="603" y="16"/>
                      </a:lnTo>
                      <a:lnTo>
                        <a:pt x="584" y="11"/>
                      </a:lnTo>
                      <a:lnTo>
                        <a:pt x="568" y="5"/>
                      </a:lnTo>
                      <a:lnTo>
                        <a:pt x="548" y="2"/>
                      </a:lnTo>
                      <a:lnTo>
                        <a:pt x="548" y="2"/>
                      </a:lnTo>
                      <a:lnTo>
                        <a:pt x="540" y="2"/>
                      </a:lnTo>
                      <a:lnTo>
                        <a:pt x="517" y="0"/>
                      </a:lnTo>
                      <a:lnTo>
                        <a:pt x="482" y="0"/>
                      </a:lnTo>
                      <a:lnTo>
                        <a:pt x="460" y="2"/>
                      </a:lnTo>
                      <a:lnTo>
                        <a:pt x="438" y="5"/>
                      </a:lnTo>
                      <a:lnTo>
                        <a:pt x="416" y="9"/>
                      </a:lnTo>
                      <a:lnTo>
                        <a:pt x="393" y="16"/>
                      </a:lnTo>
                      <a:lnTo>
                        <a:pt x="369" y="24"/>
                      </a:lnTo>
                      <a:lnTo>
                        <a:pt x="347" y="35"/>
                      </a:lnTo>
                      <a:lnTo>
                        <a:pt x="323" y="49"/>
                      </a:lnTo>
                      <a:lnTo>
                        <a:pt x="303" y="66"/>
                      </a:lnTo>
                      <a:lnTo>
                        <a:pt x="283" y="86"/>
                      </a:lnTo>
                      <a:lnTo>
                        <a:pt x="267" y="108"/>
                      </a:lnTo>
                      <a:lnTo>
                        <a:pt x="269" y="18"/>
                      </a:lnTo>
                      <a:lnTo>
                        <a:pt x="4" y="18"/>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p:cNvSpPr>
                  <a:spLocks/>
                </p:cNvSpPr>
                <p:nvPr/>
              </p:nvSpPr>
              <p:spPr bwMode="auto">
                <a:xfrm>
                  <a:off x="6042025" y="1293813"/>
                  <a:ext cx="611187" cy="576263"/>
                </a:xfrm>
                <a:custGeom>
                  <a:avLst/>
                  <a:gdLst>
                    <a:gd name="T0" fmla="*/ 0 w 770"/>
                    <a:gd name="T1" fmla="*/ 18 h 727"/>
                    <a:gd name="T2" fmla="*/ 0 w 770"/>
                    <a:gd name="T3" fmla="*/ 727 h 727"/>
                    <a:gd name="T4" fmla="*/ 289 w 770"/>
                    <a:gd name="T5" fmla="*/ 727 h 727"/>
                    <a:gd name="T6" fmla="*/ 289 w 770"/>
                    <a:gd name="T7" fmla="*/ 301 h 727"/>
                    <a:gd name="T8" fmla="*/ 289 w 770"/>
                    <a:gd name="T9" fmla="*/ 301 h 727"/>
                    <a:gd name="T10" fmla="*/ 290 w 770"/>
                    <a:gd name="T11" fmla="*/ 288 h 727"/>
                    <a:gd name="T12" fmla="*/ 294 w 770"/>
                    <a:gd name="T13" fmla="*/ 277 h 727"/>
                    <a:gd name="T14" fmla="*/ 301 w 770"/>
                    <a:gd name="T15" fmla="*/ 265 h 727"/>
                    <a:gd name="T16" fmla="*/ 314 w 770"/>
                    <a:gd name="T17" fmla="*/ 250 h 727"/>
                    <a:gd name="T18" fmla="*/ 323 w 770"/>
                    <a:gd name="T19" fmla="*/ 243 h 727"/>
                    <a:gd name="T20" fmla="*/ 334 w 770"/>
                    <a:gd name="T21" fmla="*/ 235 h 727"/>
                    <a:gd name="T22" fmla="*/ 345 w 770"/>
                    <a:gd name="T23" fmla="*/ 228 h 727"/>
                    <a:gd name="T24" fmla="*/ 360 w 770"/>
                    <a:gd name="T25" fmla="*/ 223 h 727"/>
                    <a:gd name="T26" fmla="*/ 376 w 770"/>
                    <a:gd name="T27" fmla="*/ 219 h 727"/>
                    <a:gd name="T28" fmla="*/ 394 w 770"/>
                    <a:gd name="T29" fmla="*/ 215 h 727"/>
                    <a:gd name="T30" fmla="*/ 394 w 770"/>
                    <a:gd name="T31" fmla="*/ 215 h 727"/>
                    <a:gd name="T32" fmla="*/ 407 w 770"/>
                    <a:gd name="T33" fmla="*/ 217 h 727"/>
                    <a:gd name="T34" fmla="*/ 420 w 770"/>
                    <a:gd name="T35" fmla="*/ 221 h 727"/>
                    <a:gd name="T36" fmla="*/ 436 w 770"/>
                    <a:gd name="T37" fmla="*/ 228 h 727"/>
                    <a:gd name="T38" fmla="*/ 453 w 770"/>
                    <a:gd name="T39" fmla="*/ 239 h 727"/>
                    <a:gd name="T40" fmla="*/ 460 w 770"/>
                    <a:gd name="T41" fmla="*/ 246 h 727"/>
                    <a:gd name="T42" fmla="*/ 467 w 770"/>
                    <a:gd name="T43" fmla="*/ 254 h 727"/>
                    <a:gd name="T44" fmla="*/ 475 w 770"/>
                    <a:gd name="T45" fmla="*/ 265 h 727"/>
                    <a:gd name="T46" fmla="*/ 480 w 770"/>
                    <a:gd name="T47" fmla="*/ 276 h 727"/>
                    <a:gd name="T48" fmla="*/ 484 w 770"/>
                    <a:gd name="T49" fmla="*/ 290 h 727"/>
                    <a:gd name="T50" fmla="*/ 486 w 770"/>
                    <a:gd name="T51" fmla="*/ 305 h 727"/>
                    <a:gd name="T52" fmla="*/ 486 w 770"/>
                    <a:gd name="T53" fmla="*/ 725 h 727"/>
                    <a:gd name="T54" fmla="*/ 770 w 770"/>
                    <a:gd name="T55" fmla="*/ 725 h 727"/>
                    <a:gd name="T56" fmla="*/ 770 w 770"/>
                    <a:gd name="T57" fmla="*/ 254 h 727"/>
                    <a:gd name="T58" fmla="*/ 770 w 770"/>
                    <a:gd name="T59" fmla="*/ 254 h 727"/>
                    <a:gd name="T60" fmla="*/ 769 w 770"/>
                    <a:gd name="T61" fmla="*/ 245 h 727"/>
                    <a:gd name="T62" fmla="*/ 765 w 770"/>
                    <a:gd name="T63" fmla="*/ 221 h 727"/>
                    <a:gd name="T64" fmla="*/ 760 w 770"/>
                    <a:gd name="T65" fmla="*/ 203 h 727"/>
                    <a:gd name="T66" fmla="*/ 754 w 770"/>
                    <a:gd name="T67" fmla="*/ 184 h 727"/>
                    <a:gd name="T68" fmla="*/ 747 w 770"/>
                    <a:gd name="T69" fmla="*/ 162 h 727"/>
                    <a:gd name="T70" fmla="*/ 736 w 770"/>
                    <a:gd name="T71" fmla="*/ 142 h 727"/>
                    <a:gd name="T72" fmla="*/ 725 w 770"/>
                    <a:gd name="T73" fmla="*/ 119 h 727"/>
                    <a:gd name="T74" fmla="*/ 708 w 770"/>
                    <a:gd name="T75" fmla="*/ 97 h 727"/>
                    <a:gd name="T76" fmla="*/ 692 w 770"/>
                    <a:gd name="T77" fmla="*/ 77 h 727"/>
                    <a:gd name="T78" fmla="*/ 670 w 770"/>
                    <a:gd name="T79" fmla="*/ 57 h 727"/>
                    <a:gd name="T80" fmla="*/ 646 w 770"/>
                    <a:gd name="T81" fmla="*/ 38 h 727"/>
                    <a:gd name="T82" fmla="*/ 632 w 770"/>
                    <a:gd name="T83" fmla="*/ 31 h 727"/>
                    <a:gd name="T84" fmla="*/ 617 w 770"/>
                    <a:gd name="T85" fmla="*/ 24 h 727"/>
                    <a:gd name="T86" fmla="*/ 603 w 770"/>
                    <a:gd name="T87" fmla="*/ 16 h 727"/>
                    <a:gd name="T88" fmla="*/ 584 w 770"/>
                    <a:gd name="T89" fmla="*/ 11 h 727"/>
                    <a:gd name="T90" fmla="*/ 568 w 770"/>
                    <a:gd name="T91" fmla="*/ 5 h 727"/>
                    <a:gd name="T92" fmla="*/ 548 w 770"/>
                    <a:gd name="T93" fmla="*/ 2 h 727"/>
                    <a:gd name="T94" fmla="*/ 548 w 770"/>
                    <a:gd name="T95" fmla="*/ 2 h 727"/>
                    <a:gd name="T96" fmla="*/ 540 w 770"/>
                    <a:gd name="T97" fmla="*/ 2 h 727"/>
                    <a:gd name="T98" fmla="*/ 517 w 770"/>
                    <a:gd name="T99" fmla="*/ 0 h 727"/>
                    <a:gd name="T100" fmla="*/ 482 w 770"/>
                    <a:gd name="T101" fmla="*/ 0 h 727"/>
                    <a:gd name="T102" fmla="*/ 460 w 770"/>
                    <a:gd name="T103" fmla="*/ 2 h 727"/>
                    <a:gd name="T104" fmla="*/ 438 w 770"/>
                    <a:gd name="T105" fmla="*/ 5 h 727"/>
                    <a:gd name="T106" fmla="*/ 416 w 770"/>
                    <a:gd name="T107" fmla="*/ 9 h 727"/>
                    <a:gd name="T108" fmla="*/ 393 w 770"/>
                    <a:gd name="T109" fmla="*/ 16 h 727"/>
                    <a:gd name="T110" fmla="*/ 369 w 770"/>
                    <a:gd name="T111" fmla="*/ 24 h 727"/>
                    <a:gd name="T112" fmla="*/ 347 w 770"/>
                    <a:gd name="T113" fmla="*/ 35 h 727"/>
                    <a:gd name="T114" fmla="*/ 323 w 770"/>
                    <a:gd name="T115" fmla="*/ 49 h 727"/>
                    <a:gd name="T116" fmla="*/ 303 w 770"/>
                    <a:gd name="T117" fmla="*/ 66 h 727"/>
                    <a:gd name="T118" fmla="*/ 283 w 770"/>
                    <a:gd name="T119" fmla="*/ 86 h 727"/>
                    <a:gd name="T120" fmla="*/ 267 w 770"/>
                    <a:gd name="T121" fmla="*/ 108 h 727"/>
                    <a:gd name="T122" fmla="*/ 269 w 770"/>
                    <a:gd name="T123" fmla="*/ 18 h 727"/>
                    <a:gd name="T124" fmla="*/ 4 w 770"/>
                    <a:gd name="T125" fmla="*/ 18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0" h="727">
                      <a:moveTo>
                        <a:pt x="0" y="18"/>
                      </a:moveTo>
                      <a:lnTo>
                        <a:pt x="0" y="727"/>
                      </a:lnTo>
                      <a:lnTo>
                        <a:pt x="289" y="727"/>
                      </a:lnTo>
                      <a:lnTo>
                        <a:pt x="289" y="301"/>
                      </a:lnTo>
                      <a:lnTo>
                        <a:pt x="289" y="301"/>
                      </a:lnTo>
                      <a:lnTo>
                        <a:pt x="290" y="288"/>
                      </a:lnTo>
                      <a:lnTo>
                        <a:pt x="294" y="277"/>
                      </a:lnTo>
                      <a:lnTo>
                        <a:pt x="301" y="265"/>
                      </a:lnTo>
                      <a:lnTo>
                        <a:pt x="314" y="250"/>
                      </a:lnTo>
                      <a:lnTo>
                        <a:pt x="323" y="243"/>
                      </a:lnTo>
                      <a:lnTo>
                        <a:pt x="334" y="235"/>
                      </a:lnTo>
                      <a:lnTo>
                        <a:pt x="345" y="228"/>
                      </a:lnTo>
                      <a:lnTo>
                        <a:pt x="360" y="223"/>
                      </a:lnTo>
                      <a:lnTo>
                        <a:pt x="376" y="219"/>
                      </a:lnTo>
                      <a:lnTo>
                        <a:pt x="394" y="215"/>
                      </a:lnTo>
                      <a:lnTo>
                        <a:pt x="394" y="215"/>
                      </a:lnTo>
                      <a:lnTo>
                        <a:pt x="407" y="217"/>
                      </a:lnTo>
                      <a:lnTo>
                        <a:pt x="420" y="221"/>
                      </a:lnTo>
                      <a:lnTo>
                        <a:pt x="436" y="228"/>
                      </a:lnTo>
                      <a:lnTo>
                        <a:pt x="453" y="239"/>
                      </a:lnTo>
                      <a:lnTo>
                        <a:pt x="460" y="246"/>
                      </a:lnTo>
                      <a:lnTo>
                        <a:pt x="467" y="254"/>
                      </a:lnTo>
                      <a:lnTo>
                        <a:pt x="475" y="265"/>
                      </a:lnTo>
                      <a:lnTo>
                        <a:pt x="480" y="276"/>
                      </a:lnTo>
                      <a:lnTo>
                        <a:pt x="484" y="290"/>
                      </a:lnTo>
                      <a:lnTo>
                        <a:pt x="486" y="305"/>
                      </a:lnTo>
                      <a:lnTo>
                        <a:pt x="486" y="725"/>
                      </a:lnTo>
                      <a:lnTo>
                        <a:pt x="770" y="725"/>
                      </a:lnTo>
                      <a:lnTo>
                        <a:pt x="770" y="254"/>
                      </a:lnTo>
                      <a:lnTo>
                        <a:pt x="770" y="254"/>
                      </a:lnTo>
                      <a:lnTo>
                        <a:pt x="769" y="245"/>
                      </a:lnTo>
                      <a:lnTo>
                        <a:pt x="765" y="221"/>
                      </a:lnTo>
                      <a:lnTo>
                        <a:pt x="760" y="203"/>
                      </a:lnTo>
                      <a:lnTo>
                        <a:pt x="754" y="184"/>
                      </a:lnTo>
                      <a:lnTo>
                        <a:pt x="747" y="162"/>
                      </a:lnTo>
                      <a:lnTo>
                        <a:pt x="736" y="142"/>
                      </a:lnTo>
                      <a:lnTo>
                        <a:pt x="725" y="119"/>
                      </a:lnTo>
                      <a:lnTo>
                        <a:pt x="708" y="97"/>
                      </a:lnTo>
                      <a:lnTo>
                        <a:pt x="692" y="77"/>
                      </a:lnTo>
                      <a:lnTo>
                        <a:pt x="670" y="57"/>
                      </a:lnTo>
                      <a:lnTo>
                        <a:pt x="646" y="38"/>
                      </a:lnTo>
                      <a:lnTo>
                        <a:pt x="632" y="31"/>
                      </a:lnTo>
                      <a:lnTo>
                        <a:pt x="617" y="24"/>
                      </a:lnTo>
                      <a:lnTo>
                        <a:pt x="603" y="16"/>
                      </a:lnTo>
                      <a:lnTo>
                        <a:pt x="584" y="11"/>
                      </a:lnTo>
                      <a:lnTo>
                        <a:pt x="568" y="5"/>
                      </a:lnTo>
                      <a:lnTo>
                        <a:pt x="548" y="2"/>
                      </a:lnTo>
                      <a:lnTo>
                        <a:pt x="548" y="2"/>
                      </a:lnTo>
                      <a:lnTo>
                        <a:pt x="540" y="2"/>
                      </a:lnTo>
                      <a:lnTo>
                        <a:pt x="517" y="0"/>
                      </a:lnTo>
                      <a:lnTo>
                        <a:pt x="482" y="0"/>
                      </a:lnTo>
                      <a:lnTo>
                        <a:pt x="460" y="2"/>
                      </a:lnTo>
                      <a:lnTo>
                        <a:pt x="438" y="5"/>
                      </a:lnTo>
                      <a:lnTo>
                        <a:pt x="416" y="9"/>
                      </a:lnTo>
                      <a:lnTo>
                        <a:pt x="393" y="16"/>
                      </a:lnTo>
                      <a:lnTo>
                        <a:pt x="369" y="24"/>
                      </a:lnTo>
                      <a:lnTo>
                        <a:pt x="347" y="35"/>
                      </a:lnTo>
                      <a:lnTo>
                        <a:pt x="323" y="49"/>
                      </a:lnTo>
                      <a:lnTo>
                        <a:pt x="303" y="66"/>
                      </a:lnTo>
                      <a:lnTo>
                        <a:pt x="283" y="86"/>
                      </a:lnTo>
                      <a:lnTo>
                        <a:pt x="267" y="108"/>
                      </a:lnTo>
                      <a:lnTo>
                        <a:pt x="269" y="18"/>
                      </a:lnTo>
                      <a:lnTo>
                        <a:pt x="4" y="1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p:cNvSpPr>
                  <a:spLocks/>
                </p:cNvSpPr>
                <p:nvPr/>
              </p:nvSpPr>
              <p:spPr bwMode="auto">
                <a:xfrm>
                  <a:off x="5745163" y="1047750"/>
                  <a:ext cx="225425" cy="209550"/>
                </a:xfrm>
                <a:custGeom>
                  <a:avLst/>
                  <a:gdLst>
                    <a:gd name="T0" fmla="*/ 142 w 285"/>
                    <a:gd name="T1" fmla="*/ 264 h 264"/>
                    <a:gd name="T2" fmla="*/ 172 w 285"/>
                    <a:gd name="T3" fmla="*/ 261 h 264"/>
                    <a:gd name="T4" fmla="*/ 199 w 285"/>
                    <a:gd name="T5" fmla="*/ 253 h 264"/>
                    <a:gd name="T6" fmla="*/ 223 w 285"/>
                    <a:gd name="T7" fmla="*/ 241 h 264"/>
                    <a:gd name="T8" fmla="*/ 243 w 285"/>
                    <a:gd name="T9" fmla="*/ 226 h 264"/>
                    <a:gd name="T10" fmla="*/ 261 w 285"/>
                    <a:gd name="T11" fmla="*/ 206 h 264"/>
                    <a:gd name="T12" fmla="*/ 274 w 285"/>
                    <a:gd name="T13" fmla="*/ 182 h 264"/>
                    <a:gd name="T14" fmla="*/ 283 w 285"/>
                    <a:gd name="T15" fmla="*/ 158 h 264"/>
                    <a:gd name="T16" fmla="*/ 285 w 285"/>
                    <a:gd name="T17" fmla="*/ 131 h 264"/>
                    <a:gd name="T18" fmla="*/ 285 w 285"/>
                    <a:gd name="T19" fmla="*/ 118 h 264"/>
                    <a:gd name="T20" fmla="*/ 279 w 285"/>
                    <a:gd name="T21" fmla="*/ 93 h 264"/>
                    <a:gd name="T22" fmla="*/ 268 w 285"/>
                    <a:gd name="T23" fmla="*/ 69 h 264"/>
                    <a:gd name="T24" fmla="*/ 252 w 285"/>
                    <a:gd name="T25" fmla="*/ 47 h 264"/>
                    <a:gd name="T26" fmla="*/ 234 w 285"/>
                    <a:gd name="T27" fmla="*/ 29 h 264"/>
                    <a:gd name="T28" fmla="*/ 210 w 285"/>
                    <a:gd name="T29" fmla="*/ 14 h 264"/>
                    <a:gd name="T30" fmla="*/ 184 w 285"/>
                    <a:gd name="T31" fmla="*/ 5 h 264"/>
                    <a:gd name="T32" fmla="*/ 157 w 285"/>
                    <a:gd name="T33" fmla="*/ 0 h 264"/>
                    <a:gd name="T34" fmla="*/ 142 w 285"/>
                    <a:gd name="T35" fmla="*/ 0 h 264"/>
                    <a:gd name="T36" fmla="*/ 115 w 285"/>
                    <a:gd name="T37" fmla="*/ 1 h 264"/>
                    <a:gd name="T38" fmla="*/ 88 w 285"/>
                    <a:gd name="T39" fmla="*/ 9 h 264"/>
                    <a:gd name="T40" fmla="*/ 64 w 285"/>
                    <a:gd name="T41" fmla="*/ 21 h 264"/>
                    <a:gd name="T42" fmla="*/ 42 w 285"/>
                    <a:gd name="T43" fmla="*/ 38 h 264"/>
                    <a:gd name="T44" fmla="*/ 26 w 285"/>
                    <a:gd name="T45" fmla="*/ 58 h 264"/>
                    <a:gd name="T46" fmla="*/ 11 w 285"/>
                    <a:gd name="T47" fmla="*/ 80 h 264"/>
                    <a:gd name="T48" fmla="*/ 4 w 285"/>
                    <a:gd name="T49" fmla="*/ 105 h 264"/>
                    <a:gd name="T50" fmla="*/ 0 w 285"/>
                    <a:gd name="T51" fmla="*/ 131 h 264"/>
                    <a:gd name="T52" fmla="*/ 2 w 285"/>
                    <a:gd name="T53" fmla="*/ 146 h 264"/>
                    <a:gd name="T54" fmla="*/ 7 w 285"/>
                    <a:gd name="T55" fmla="*/ 171 h 264"/>
                    <a:gd name="T56" fmla="*/ 18 w 285"/>
                    <a:gd name="T57" fmla="*/ 195 h 264"/>
                    <a:gd name="T58" fmla="*/ 33 w 285"/>
                    <a:gd name="T59" fmla="*/ 215 h 264"/>
                    <a:gd name="T60" fmla="*/ 53 w 285"/>
                    <a:gd name="T61" fmla="*/ 233 h 264"/>
                    <a:gd name="T62" fmla="*/ 75 w 285"/>
                    <a:gd name="T63" fmla="*/ 248 h 264"/>
                    <a:gd name="T64" fmla="*/ 101 w 285"/>
                    <a:gd name="T65" fmla="*/ 259 h 264"/>
                    <a:gd name="T66" fmla="*/ 128 w 285"/>
                    <a:gd name="T67" fmla="*/ 262 h 264"/>
                    <a:gd name="T68" fmla="*/ 142 w 285"/>
                    <a:gd name="T6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64">
                      <a:moveTo>
                        <a:pt x="142" y="264"/>
                      </a:moveTo>
                      <a:lnTo>
                        <a:pt x="142" y="264"/>
                      </a:lnTo>
                      <a:lnTo>
                        <a:pt x="157" y="262"/>
                      </a:lnTo>
                      <a:lnTo>
                        <a:pt x="172" y="261"/>
                      </a:lnTo>
                      <a:lnTo>
                        <a:pt x="184" y="259"/>
                      </a:lnTo>
                      <a:lnTo>
                        <a:pt x="199" y="253"/>
                      </a:lnTo>
                      <a:lnTo>
                        <a:pt x="210" y="248"/>
                      </a:lnTo>
                      <a:lnTo>
                        <a:pt x="223" y="241"/>
                      </a:lnTo>
                      <a:lnTo>
                        <a:pt x="234" y="233"/>
                      </a:lnTo>
                      <a:lnTo>
                        <a:pt x="243" y="226"/>
                      </a:lnTo>
                      <a:lnTo>
                        <a:pt x="252" y="215"/>
                      </a:lnTo>
                      <a:lnTo>
                        <a:pt x="261" y="206"/>
                      </a:lnTo>
                      <a:lnTo>
                        <a:pt x="268" y="195"/>
                      </a:lnTo>
                      <a:lnTo>
                        <a:pt x="274" y="182"/>
                      </a:lnTo>
                      <a:lnTo>
                        <a:pt x="279" y="171"/>
                      </a:lnTo>
                      <a:lnTo>
                        <a:pt x="283" y="158"/>
                      </a:lnTo>
                      <a:lnTo>
                        <a:pt x="285" y="146"/>
                      </a:lnTo>
                      <a:lnTo>
                        <a:pt x="285" y="131"/>
                      </a:lnTo>
                      <a:lnTo>
                        <a:pt x="285" y="131"/>
                      </a:lnTo>
                      <a:lnTo>
                        <a:pt x="285" y="118"/>
                      </a:lnTo>
                      <a:lnTo>
                        <a:pt x="283" y="105"/>
                      </a:lnTo>
                      <a:lnTo>
                        <a:pt x="279" y="93"/>
                      </a:lnTo>
                      <a:lnTo>
                        <a:pt x="274" y="80"/>
                      </a:lnTo>
                      <a:lnTo>
                        <a:pt x="268" y="69"/>
                      </a:lnTo>
                      <a:lnTo>
                        <a:pt x="261" y="58"/>
                      </a:lnTo>
                      <a:lnTo>
                        <a:pt x="252" y="47"/>
                      </a:lnTo>
                      <a:lnTo>
                        <a:pt x="243" y="38"/>
                      </a:lnTo>
                      <a:lnTo>
                        <a:pt x="234" y="29"/>
                      </a:lnTo>
                      <a:lnTo>
                        <a:pt x="223" y="21"/>
                      </a:lnTo>
                      <a:lnTo>
                        <a:pt x="210" y="14"/>
                      </a:lnTo>
                      <a:lnTo>
                        <a:pt x="199" y="9"/>
                      </a:lnTo>
                      <a:lnTo>
                        <a:pt x="184" y="5"/>
                      </a:lnTo>
                      <a:lnTo>
                        <a:pt x="172" y="1"/>
                      </a:lnTo>
                      <a:lnTo>
                        <a:pt x="157" y="0"/>
                      </a:lnTo>
                      <a:lnTo>
                        <a:pt x="142" y="0"/>
                      </a:lnTo>
                      <a:lnTo>
                        <a:pt x="142" y="0"/>
                      </a:lnTo>
                      <a:lnTo>
                        <a:pt x="128" y="0"/>
                      </a:lnTo>
                      <a:lnTo>
                        <a:pt x="115" y="1"/>
                      </a:lnTo>
                      <a:lnTo>
                        <a:pt x="101" y="5"/>
                      </a:lnTo>
                      <a:lnTo>
                        <a:pt x="88" y="9"/>
                      </a:lnTo>
                      <a:lnTo>
                        <a:pt x="75" y="14"/>
                      </a:lnTo>
                      <a:lnTo>
                        <a:pt x="64" y="21"/>
                      </a:lnTo>
                      <a:lnTo>
                        <a:pt x="53" y="29"/>
                      </a:lnTo>
                      <a:lnTo>
                        <a:pt x="42" y="38"/>
                      </a:lnTo>
                      <a:lnTo>
                        <a:pt x="33" y="47"/>
                      </a:lnTo>
                      <a:lnTo>
                        <a:pt x="26" y="58"/>
                      </a:lnTo>
                      <a:lnTo>
                        <a:pt x="18" y="69"/>
                      </a:lnTo>
                      <a:lnTo>
                        <a:pt x="11" y="80"/>
                      </a:lnTo>
                      <a:lnTo>
                        <a:pt x="7" y="93"/>
                      </a:lnTo>
                      <a:lnTo>
                        <a:pt x="4" y="105"/>
                      </a:lnTo>
                      <a:lnTo>
                        <a:pt x="2" y="118"/>
                      </a:lnTo>
                      <a:lnTo>
                        <a:pt x="0" y="131"/>
                      </a:lnTo>
                      <a:lnTo>
                        <a:pt x="0" y="131"/>
                      </a:lnTo>
                      <a:lnTo>
                        <a:pt x="2" y="146"/>
                      </a:lnTo>
                      <a:lnTo>
                        <a:pt x="4" y="158"/>
                      </a:lnTo>
                      <a:lnTo>
                        <a:pt x="7" y="171"/>
                      </a:lnTo>
                      <a:lnTo>
                        <a:pt x="11" y="182"/>
                      </a:lnTo>
                      <a:lnTo>
                        <a:pt x="18" y="195"/>
                      </a:lnTo>
                      <a:lnTo>
                        <a:pt x="26" y="206"/>
                      </a:lnTo>
                      <a:lnTo>
                        <a:pt x="33" y="215"/>
                      </a:lnTo>
                      <a:lnTo>
                        <a:pt x="42" y="226"/>
                      </a:lnTo>
                      <a:lnTo>
                        <a:pt x="53" y="233"/>
                      </a:lnTo>
                      <a:lnTo>
                        <a:pt x="64" y="241"/>
                      </a:lnTo>
                      <a:lnTo>
                        <a:pt x="75" y="248"/>
                      </a:lnTo>
                      <a:lnTo>
                        <a:pt x="88" y="253"/>
                      </a:lnTo>
                      <a:lnTo>
                        <a:pt x="101" y="259"/>
                      </a:lnTo>
                      <a:lnTo>
                        <a:pt x="115" y="261"/>
                      </a:lnTo>
                      <a:lnTo>
                        <a:pt x="128" y="262"/>
                      </a:lnTo>
                      <a:lnTo>
                        <a:pt x="142" y="264"/>
                      </a:lnTo>
                      <a:lnTo>
                        <a:pt x="14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grpSp>
      </p:grpSp>
      <p:grpSp>
        <p:nvGrpSpPr>
          <p:cNvPr id="45" name="Group 44"/>
          <p:cNvGrpSpPr/>
          <p:nvPr userDrawn="1"/>
        </p:nvGrpSpPr>
        <p:grpSpPr>
          <a:xfrm>
            <a:off x="6743981" y="4203898"/>
            <a:ext cx="2011712" cy="538430"/>
            <a:chOff x="1448846" y="2335279"/>
            <a:chExt cx="1505348" cy="402902"/>
          </a:xfrm>
        </p:grpSpPr>
        <p:sp>
          <p:nvSpPr>
            <p:cNvPr id="46" name="Freeform 7"/>
            <p:cNvSpPr>
              <a:spLocks/>
            </p:cNvSpPr>
            <p:nvPr userDrawn="1"/>
          </p:nvSpPr>
          <p:spPr bwMode="auto">
            <a:xfrm>
              <a:off x="1448846" y="2335279"/>
              <a:ext cx="1505348" cy="402902"/>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61"/>
            <p:cNvSpPr>
              <a:spLocks noEditPoints="1"/>
            </p:cNvSpPr>
            <p:nvPr userDrawn="1"/>
          </p:nvSpPr>
          <p:spPr bwMode="auto">
            <a:xfrm>
              <a:off x="1768732" y="2412761"/>
              <a:ext cx="866682" cy="249047"/>
            </a:xfrm>
            <a:custGeom>
              <a:avLst/>
              <a:gdLst>
                <a:gd name="T0" fmla="*/ 269 w 1566"/>
                <a:gd name="T1" fmla="*/ 200 h 449"/>
                <a:gd name="T2" fmla="*/ 379 w 1566"/>
                <a:gd name="T3" fmla="*/ 436 h 449"/>
                <a:gd name="T4" fmla="*/ 538 w 1566"/>
                <a:gd name="T5" fmla="*/ 217 h 449"/>
                <a:gd name="T6" fmla="*/ 584 w 1566"/>
                <a:gd name="T7" fmla="*/ 248 h 449"/>
                <a:gd name="T8" fmla="*/ 633 w 1566"/>
                <a:gd name="T9" fmla="*/ 267 h 449"/>
                <a:gd name="T10" fmla="*/ 668 w 1566"/>
                <a:gd name="T11" fmla="*/ 287 h 449"/>
                <a:gd name="T12" fmla="*/ 681 w 1566"/>
                <a:gd name="T13" fmla="*/ 316 h 449"/>
                <a:gd name="T14" fmla="*/ 677 w 1566"/>
                <a:gd name="T15" fmla="*/ 333 h 449"/>
                <a:gd name="T16" fmla="*/ 664 w 1566"/>
                <a:gd name="T17" fmla="*/ 351 h 449"/>
                <a:gd name="T18" fmla="*/ 639 w 1566"/>
                <a:gd name="T19" fmla="*/ 358 h 449"/>
                <a:gd name="T20" fmla="*/ 621 w 1566"/>
                <a:gd name="T21" fmla="*/ 354 h 449"/>
                <a:gd name="T22" fmla="*/ 602 w 1566"/>
                <a:gd name="T23" fmla="*/ 333 h 449"/>
                <a:gd name="T24" fmla="*/ 594 w 1566"/>
                <a:gd name="T25" fmla="*/ 298 h 449"/>
                <a:gd name="T26" fmla="*/ 492 w 1566"/>
                <a:gd name="T27" fmla="*/ 318 h 449"/>
                <a:gd name="T28" fmla="*/ 505 w 1566"/>
                <a:gd name="T29" fmla="*/ 374 h 449"/>
                <a:gd name="T30" fmla="*/ 526 w 1566"/>
                <a:gd name="T31" fmla="*/ 407 h 449"/>
                <a:gd name="T32" fmla="*/ 555 w 1566"/>
                <a:gd name="T33" fmla="*/ 430 h 449"/>
                <a:gd name="T34" fmla="*/ 594 w 1566"/>
                <a:gd name="T35" fmla="*/ 445 h 449"/>
                <a:gd name="T36" fmla="*/ 641 w 1566"/>
                <a:gd name="T37" fmla="*/ 449 h 449"/>
                <a:gd name="T38" fmla="*/ 685 w 1566"/>
                <a:gd name="T39" fmla="*/ 445 h 449"/>
                <a:gd name="T40" fmla="*/ 737 w 1566"/>
                <a:gd name="T41" fmla="*/ 422 h 449"/>
                <a:gd name="T42" fmla="*/ 774 w 1566"/>
                <a:gd name="T43" fmla="*/ 389 h 449"/>
                <a:gd name="T44" fmla="*/ 807 w 1566"/>
                <a:gd name="T45" fmla="*/ 347 h 449"/>
                <a:gd name="T46" fmla="*/ 908 w 1566"/>
                <a:gd name="T47" fmla="*/ 184 h 449"/>
                <a:gd name="T48" fmla="*/ 999 w 1566"/>
                <a:gd name="T49" fmla="*/ 436 h 449"/>
                <a:gd name="T50" fmla="*/ 1177 w 1566"/>
                <a:gd name="T51" fmla="*/ 436 h 449"/>
                <a:gd name="T52" fmla="*/ 1458 w 1566"/>
                <a:gd name="T53" fmla="*/ 374 h 449"/>
                <a:gd name="T54" fmla="*/ 1566 w 1566"/>
                <a:gd name="T55" fmla="*/ 12 h 449"/>
                <a:gd name="T56" fmla="*/ 1285 w 1566"/>
                <a:gd name="T57" fmla="*/ 12 h 449"/>
                <a:gd name="T58" fmla="*/ 1016 w 1566"/>
                <a:gd name="T59" fmla="*/ 244 h 449"/>
                <a:gd name="T60" fmla="*/ 757 w 1566"/>
                <a:gd name="T61" fmla="*/ 244 h 449"/>
                <a:gd name="T62" fmla="*/ 724 w 1566"/>
                <a:gd name="T63" fmla="*/ 209 h 449"/>
                <a:gd name="T64" fmla="*/ 672 w 1566"/>
                <a:gd name="T65" fmla="*/ 182 h 449"/>
                <a:gd name="T66" fmla="*/ 614 w 1566"/>
                <a:gd name="T67" fmla="*/ 151 h 449"/>
                <a:gd name="T68" fmla="*/ 602 w 1566"/>
                <a:gd name="T69" fmla="*/ 128 h 449"/>
                <a:gd name="T70" fmla="*/ 604 w 1566"/>
                <a:gd name="T71" fmla="*/ 114 h 449"/>
                <a:gd name="T72" fmla="*/ 617 w 1566"/>
                <a:gd name="T73" fmla="*/ 99 h 449"/>
                <a:gd name="T74" fmla="*/ 639 w 1566"/>
                <a:gd name="T75" fmla="*/ 93 h 449"/>
                <a:gd name="T76" fmla="*/ 654 w 1566"/>
                <a:gd name="T77" fmla="*/ 95 h 449"/>
                <a:gd name="T78" fmla="*/ 670 w 1566"/>
                <a:gd name="T79" fmla="*/ 109 h 449"/>
                <a:gd name="T80" fmla="*/ 786 w 1566"/>
                <a:gd name="T81" fmla="*/ 116 h 449"/>
                <a:gd name="T82" fmla="*/ 780 w 1566"/>
                <a:gd name="T83" fmla="*/ 89 h 449"/>
                <a:gd name="T84" fmla="*/ 765 w 1566"/>
                <a:gd name="T85" fmla="*/ 56 h 449"/>
                <a:gd name="T86" fmla="*/ 739 w 1566"/>
                <a:gd name="T87" fmla="*/ 31 h 449"/>
                <a:gd name="T88" fmla="*/ 670 w 1566"/>
                <a:gd name="T89" fmla="*/ 2 h 449"/>
                <a:gd name="T90" fmla="*/ 621 w 1566"/>
                <a:gd name="T91" fmla="*/ 2 h 449"/>
                <a:gd name="T92" fmla="*/ 567 w 1566"/>
                <a:gd name="T93" fmla="*/ 18 h 449"/>
                <a:gd name="T94" fmla="*/ 519 w 1566"/>
                <a:gd name="T95" fmla="*/ 56 h 449"/>
                <a:gd name="T96" fmla="*/ 453 w 1566"/>
                <a:gd name="T97" fmla="*/ 151 h 449"/>
                <a:gd name="T98" fmla="*/ 379 w 1566"/>
                <a:gd name="T99" fmla="*/ 12 h 449"/>
                <a:gd name="T100" fmla="*/ 108 w 1566"/>
                <a:gd name="T101" fmla="*/ 258 h 449"/>
                <a:gd name="T102" fmla="*/ 0 w 1566"/>
                <a:gd name="T103" fmla="*/ 436 h 449"/>
                <a:gd name="T104" fmla="*/ 1450 w 1566"/>
                <a:gd name="T105" fmla="*/ 171 h 449"/>
                <a:gd name="T106" fmla="*/ 1380 w 1566"/>
                <a:gd name="T107" fmla="*/ 28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6" h="449">
                  <a:moveTo>
                    <a:pt x="0" y="436"/>
                  </a:moveTo>
                  <a:lnTo>
                    <a:pt x="106" y="436"/>
                  </a:lnTo>
                  <a:lnTo>
                    <a:pt x="269" y="200"/>
                  </a:lnTo>
                  <a:lnTo>
                    <a:pt x="271" y="200"/>
                  </a:lnTo>
                  <a:lnTo>
                    <a:pt x="271" y="436"/>
                  </a:lnTo>
                  <a:lnTo>
                    <a:pt x="379" y="436"/>
                  </a:lnTo>
                  <a:lnTo>
                    <a:pt x="532" y="209"/>
                  </a:lnTo>
                  <a:lnTo>
                    <a:pt x="532" y="209"/>
                  </a:lnTo>
                  <a:lnTo>
                    <a:pt x="538" y="217"/>
                  </a:lnTo>
                  <a:lnTo>
                    <a:pt x="546" y="225"/>
                  </a:lnTo>
                  <a:lnTo>
                    <a:pt x="565" y="236"/>
                  </a:lnTo>
                  <a:lnTo>
                    <a:pt x="584" y="248"/>
                  </a:lnTo>
                  <a:lnTo>
                    <a:pt x="604" y="256"/>
                  </a:lnTo>
                  <a:lnTo>
                    <a:pt x="604" y="256"/>
                  </a:lnTo>
                  <a:lnTo>
                    <a:pt x="633" y="267"/>
                  </a:lnTo>
                  <a:lnTo>
                    <a:pt x="646" y="273"/>
                  </a:lnTo>
                  <a:lnTo>
                    <a:pt x="658" y="279"/>
                  </a:lnTo>
                  <a:lnTo>
                    <a:pt x="668" y="287"/>
                  </a:lnTo>
                  <a:lnTo>
                    <a:pt x="675" y="294"/>
                  </a:lnTo>
                  <a:lnTo>
                    <a:pt x="679" y="304"/>
                  </a:lnTo>
                  <a:lnTo>
                    <a:pt x="681" y="316"/>
                  </a:lnTo>
                  <a:lnTo>
                    <a:pt x="681" y="316"/>
                  </a:lnTo>
                  <a:lnTo>
                    <a:pt x="681" y="325"/>
                  </a:lnTo>
                  <a:lnTo>
                    <a:pt x="677" y="333"/>
                  </a:lnTo>
                  <a:lnTo>
                    <a:pt x="674" y="339"/>
                  </a:lnTo>
                  <a:lnTo>
                    <a:pt x="670" y="347"/>
                  </a:lnTo>
                  <a:lnTo>
                    <a:pt x="664" y="351"/>
                  </a:lnTo>
                  <a:lnTo>
                    <a:pt x="656" y="354"/>
                  </a:lnTo>
                  <a:lnTo>
                    <a:pt x="648" y="356"/>
                  </a:lnTo>
                  <a:lnTo>
                    <a:pt x="639" y="358"/>
                  </a:lnTo>
                  <a:lnTo>
                    <a:pt x="639" y="358"/>
                  </a:lnTo>
                  <a:lnTo>
                    <a:pt x="631" y="356"/>
                  </a:lnTo>
                  <a:lnTo>
                    <a:pt x="621" y="354"/>
                  </a:lnTo>
                  <a:lnTo>
                    <a:pt x="614" y="349"/>
                  </a:lnTo>
                  <a:lnTo>
                    <a:pt x="608" y="341"/>
                  </a:lnTo>
                  <a:lnTo>
                    <a:pt x="602" y="333"/>
                  </a:lnTo>
                  <a:lnTo>
                    <a:pt x="598" y="323"/>
                  </a:lnTo>
                  <a:lnTo>
                    <a:pt x="596" y="312"/>
                  </a:lnTo>
                  <a:lnTo>
                    <a:pt x="594" y="298"/>
                  </a:lnTo>
                  <a:lnTo>
                    <a:pt x="594" y="298"/>
                  </a:lnTo>
                  <a:lnTo>
                    <a:pt x="492" y="318"/>
                  </a:lnTo>
                  <a:lnTo>
                    <a:pt x="492" y="318"/>
                  </a:lnTo>
                  <a:lnTo>
                    <a:pt x="497" y="347"/>
                  </a:lnTo>
                  <a:lnTo>
                    <a:pt x="501" y="360"/>
                  </a:lnTo>
                  <a:lnTo>
                    <a:pt x="505" y="374"/>
                  </a:lnTo>
                  <a:lnTo>
                    <a:pt x="511" y="385"/>
                  </a:lnTo>
                  <a:lnTo>
                    <a:pt x="519" y="397"/>
                  </a:lnTo>
                  <a:lnTo>
                    <a:pt x="526" y="407"/>
                  </a:lnTo>
                  <a:lnTo>
                    <a:pt x="534" y="416"/>
                  </a:lnTo>
                  <a:lnTo>
                    <a:pt x="544" y="424"/>
                  </a:lnTo>
                  <a:lnTo>
                    <a:pt x="555" y="430"/>
                  </a:lnTo>
                  <a:lnTo>
                    <a:pt x="567" y="436"/>
                  </a:lnTo>
                  <a:lnTo>
                    <a:pt x="581" y="442"/>
                  </a:lnTo>
                  <a:lnTo>
                    <a:pt x="594" y="445"/>
                  </a:lnTo>
                  <a:lnTo>
                    <a:pt x="608" y="447"/>
                  </a:lnTo>
                  <a:lnTo>
                    <a:pt x="623" y="449"/>
                  </a:lnTo>
                  <a:lnTo>
                    <a:pt x="641" y="449"/>
                  </a:lnTo>
                  <a:lnTo>
                    <a:pt x="641" y="449"/>
                  </a:lnTo>
                  <a:lnTo>
                    <a:pt x="664" y="449"/>
                  </a:lnTo>
                  <a:lnTo>
                    <a:pt x="685" y="445"/>
                  </a:lnTo>
                  <a:lnTo>
                    <a:pt x="703" y="440"/>
                  </a:lnTo>
                  <a:lnTo>
                    <a:pt x="722" y="432"/>
                  </a:lnTo>
                  <a:lnTo>
                    <a:pt x="737" y="422"/>
                  </a:lnTo>
                  <a:lnTo>
                    <a:pt x="751" y="411"/>
                  </a:lnTo>
                  <a:lnTo>
                    <a:pt x="765" y="401"/>
                  </a:lnTo>
                  <a:lnTo>
                    <a:pt x="774" y="389"/>
                  </a:lnTo>
                  <a:lnTo>
                    <a:pt x="774" y="389"/>
                  </a:lnTo>
                  <a:lnTo>
                    <a:pt x="792" y="370"/>
                  </a:lnTo>
                  <a:lnTo>
                    <a:pt x="807" y="347"/>
                  </a:lnTo>
                  <a:lnTo>
                    <a:pt x="840" y="294"/>
                  </a:lnTo>
                  <a:lnTo>
                    <a:pt x="875" y="238"/>
                  </a:lnTo>
                  <a:lnTo>
                    <a:pt x="908" y="184"/>
                  </a:lnTo>
                  <a:lnTo>
                    <a:pt x="908" y="184"/>
                  </a:lnTo>
                  <a:lnTo>
                    <a:pt x="908" y="436"/>
                  </a:lnTo>
                  <a:lnTo>
                    <a:pt x="999" y="436"/>
                  </a:lnTo>
                  <a:lnTo>
                    <a:pt x="1175" y="182"/>
                  </a:lnTo>
                  <a:lnTo>
                    <a:pt x="1177" y="182"/>
                  </a:lnTo>
                  <a:lnTo>
                    <a:pt x="1177" y="436"/>
                  </a:lnTo>
                  <a:lnTo>
                    <a:pt x="1297" y="436"/>
                  </a:lnTo>
                  <a:lnTo>
                    <a:pt x="1334" y="374"/>
                  </a:lnTo>
                  <a:lnTo>
                    <a:pt x="1458" y="374"/>
                  </a:lnTo>
                  <a:lnTo>
                    <a:pt x="1458" y="436"/>
                  </a:lnTo>
                  <a:lnTo>
                    <a:pt x="1566" y="436"/>
                  </a:lnTo>
                  <a:lnTo>
                    <a:pt x="1566" y="12"/>
                  </a:lnTo>
                  <a:lnTo>
                    <a:pt x="1458" y="12"/>
                  </a:lnTo>
                  <a:lnTo>
                    <a:pt x="1285" y="262"/>
                  </a:lnTo>
                  <a:lnTo>
                    <a:pt x="1285" y="12"/>
                  </a:lnTo>
                  <a:lnTo>
                    <a:pt x="1179" y="12"/>
                  </a:lnTo>
                  <a:lnTo>
                    <a:pt x="1018" y="244"/>
                  </a:lnTo>
                  <a:lnTo>
                    <a:pt x="1016" y="244"/>
                  </a:lnTo>
                  <a:lnTo>
                    <a:pt x="1016" y="12"/>
                  </a:lnTo>
                  <a:lnTo>
                    <a:pt x="910" y="12"/>
                  </a:lnTo>
                  <a:lnTo>
                    <a:pt x="757" y="244"/>
                  </a:lnTo>
                  <a:lnTo>
                    <a:pt x="757" y="244"/>
                  </a:lnTo>
                  <a:lnTo>
                    <a:pt x="743" y="225"/>
                  </a:lnTo>
                  <a:lnTo>
                    <a:pt x="724" y="209"/>
                  </a:lnTo>
                  <a:lnTo>
                    <a:pt x="701" y="196"/>
                  </a:lnTo>
                  <a:lnTo>
                    <a:pt x="672" y="182"/>
                  </a:lnTo>
                  <a:lnTo>
                    <a:pt x="672" y="182"/>
                  </a:lnTo>
                  <a:lnTo>
                    <a:pt x="643" y="169"/>
                  </a:lnTo>
                  <a:lnTo>
                    <a:pt x="621" y="157"/>
                  </a:lnTo>
                  <a:lnTo>
                    <a:pt x="614" y="151"/>
                  </a:lnTo>
                  <a:lnTo>
                    <a:pt x="606" y="143"/>
                  </a:lnTo>
                  <a:lnTo>
                    <a:pt x="602" y="136"/>
                  </a:lnTo>
                  <a:lnTo>
                    <a:pt x="602" y="128"/>
                  </a:lnTo>
                  <a:lnTo>
                    <a:pt x="602" y="128"/>
                  </a:lnTo>
                  <a:lnTo>
                    <a:pt x="602" y="120"/>
                  </a:lnTo>
                  <a:lnTo>
                    <a:pt x="604" y="114"/>
                  </a:lnTo>
                  <a:lnTo>
                    <a:pt x="608" y="109"/>
                  </a:lnTo>
                  <a:lnTo>
                    <a:pt x="614" y="103"/>
                  </a:lnTo>
                  <a:lnTo>
                    <a:pt x="617" y="99"/>
                  </a:lnTo>
                  <a:lnTo>
                    <a:pt x="625" y="95"/>
                  </a:lnTo>
                  <a:lnTo>
                    <a:pt x="631" y="93"/>
                  </a:lnTo>
                  <a:lnTo>
                    <a:pt x="639" y="93"/>
                  </a:lnTo>
                  <a:lnTo>
                    <a:pt x="639" y="93"/>
                  </a:lnTo>
                  <a:lnTo>
                    <a:pt x="646" y="93"/>
                  </a:lnTo>
                  <a:lnTo>
                    <a:pt x="654" y="95"/>
                  </a:lnTo>
                  <a:lnTo>
                    <a:pt x="660" y="99"/>
                  </a:lnTo>
                  <a:lnTo>
                    <a:pt x="666" y="103"/>
                  </a:lnTo>
                  <a:lnTo>
                    <a:pt x="670" y="109"/>
                  </a:lnTo>
                  <a:lnTo>
                    <a:pt x="674" y="114"/>
                  </a:lnTo>
                  <a:lnTo>
                    <a:pt x="677" y="134"/>
                  </a:lnTo>
                  <a:lnTo>
                    <a:pt x="786" y="116"/>
                  </a:lnTo>
                  <a:lnTo>
                    <a:pt x="786" y="116"/>
                  </a:lnTo>
                  <a:lnTo>
                    <a:pt x="784" y="103"/>
                  </a:lnTo>
                  <a:lnTo>
                    <a:pt x="780" y="89"/>
                  </a:lnTo>
                  <a:lnTo>
                    <a:pt x="776" y="78"/>
                  </a:lnTo>
                  <a:lnTo>
                    <a:pt x="770" y="68"/>
                  </a:lnTo>
                  <a:lnTo>
                    <a:pt x="765" y="56"/>
                  </a:lnTo>
                  <a:lnTo>
                    <a:pt x="757" y="47"/>
                  </a:lnTo>
                  <a:lnTo>
                    <a:pt x="749" y="39"/>
                  </a:lnTo>
                  <a:lnTo>
                    <a:pt x="739" y="31"/>
                  </a:lnTo>
                  <a:lnTo>
                    <a:pt x="718" y="18"/>
                  </a:lnTo>
                  <a:lnTo>
                    <a:pt x="695" y="8"/>
                  </a:lnTo>
                  <a:lnTo>
                    <a:pt x="670" y="2"/>
                  </a:lnTo>
                  <a:lnTo>
                    <a:pt x="643" y="0"/>
                  </a:lnTo>
                  <a:lnTo>
                    <a:pt x="643" y="0"/>
                  </a:lnTo>
                  <a:lnTo>
                    <a:pt x="621" y="2"/>
                  </a:lnTo>
                  <a:lnTo>
                    <a:pt x="602" y="4"/>
                  </a:lnTo>
                  <a:lnTo>
                    <a:pt x="583" y="10"/>
                  </a:lnTo>
                  <a:lnTo>
                    <a:pt x="567" y="18"/>
                  </a:lnTo>
                  <a:lnTo>
                    <a:pt x="550" y="27"/>
                  </a:lnTo>
                  <a:lnTo>
                    <a:pt x="534" y="41"/>
                  </a:lnTo>
                  <a:lnTo>
                    <a:pt x="519" y="56"/>
                  </a:lnTo>
                  <a:lnTo>
                    <a:pt x="505" y="76"/>
                  </a:lnTo>
                  <a:lnTo>
                    <a:pt x="505" y="76"/>
                  </a:lnTo>
                  <a:lnTo>
                    <a:pt x="453" y="151"/>
                  </a:lnTo>
                  <a:lnTo>
                    <a:pt x="381" y="262"/>
                  </a:lnTo>
                  <a:lnTo>
                    <a:pt x="379" y="262"/>
                  </a:lnTo>
                  <a:lnTo>
                    <a:pt x="379" y="12"/>
                  </a:lnTo>
                  <a:lnTo>
                    <a:pt x="281" y="12"/>
                  </a:lnTo>
                  <a:lnTo>
                    <a:pt x="108" y="258"/>
                  </a:lnTo>
                  <a:lnTo>
                    <a:pt x="108" y="258"/>
                  </a:lnTo>
                  <a:lnTo>
                    <a:pt x="108" y="12"/>
                  </a:lnTo>
                  <a:lnTo>
                    <a:pt x="0" y="12"/>
                  </a:lnTo>
                  <a:lnTo>
                    <a:pt x="0" y="436"/>
                  </a:lnTo>
                  <a:lnTo>
                    <a:pt x="0" y="436"/>
                  </a:lnTo>
                  <a:close/>
                  <a:moveTo>
                    <a:pt x="1380" y="289"/>
                  </a:moveTo>
                  <a:lnTo>
                    <a:pt x="1450" y="171"/>
                  </a:lnTo>
                  <a:lnTo>
                    <a:pt x="1450" y="171"/>
                  </a:lnTo>
                  <a:lnTo>
                    <a:pt x="1450" y="289"/>
                  </a:lnTo>
                  <a:lnTo>
                    <a:pt x="1380" y="289"/>
                  </a:lnTo>
                  <a:lnTo>
                    <a:pt x="1380" y="2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49" name="Freeform 7"/>
          <p:cNvSpPr>
            <a:spLocks/>
          </p:cNvSpPr>
          <p:nvPr userDrawn="1"/>
        </p:nvSpPr>
        <p:spPr bwMode="auto">
          <a:xfrm>
            <a:off x="5217092" y="263597"/>
            <a:ext cx="312780" cy="8371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Tree>
    <p:extLst>
      <p:ext uri="{BB962C8B-B14F-4D97-AF65-F5344CB8AC3E}">
        <p14:creationId xmlns:p14="http://schemas.microsoft.com/office/powerpoint/2010/main" val="275335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43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2" name="Rectangle 11"/>
          <p:cNvSpPr/>
          <p:nvPr userDrawn="1"/>
        </p:nvSpPr>
        <p:spPr>
          <a:xfrm>
            <a:off x="1" y="4643680"/>
            <a:ext cx="9143999" cy="4998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p:cNvGrpSpPr/>
          <p:nvPr userDrawn="1"/>
        </p:nvGrpSpPr>
        <p:grpSpPr>
          <a:xfrm>
            <a:off x="8082362" y="4772206"/>
            <a:ext cx="856011" cy="242768"/>
            <a:chOff x="6950809" y="3401337"/>
            <a:chExt cx="419180" cy="118881"/>
          </a:xfrm>
          <a:solidFill>
            <a:schemeClr val="bg2"/>
          </a:solidFill>
        </p:grpSpPr>
        <p:sp>
          <p:nvSpPr>
            <p:cNvPr id="8" name="Freeform 7"/>
            <p:cNvSpPr>
              <a:spLocks/>
            </p:cNvSpPr>
            <p:nvPr userDrawn="1"/>
          </p:nvSpPr>
          <p:spPr bwMode="auto">
            <a:xfrm>
              <a:off x="7114199" y="3405280"/>
              <a:ext cx="178039" cy="114936"/>
            </a:xfrm>
            <a:custGeom>
              <a:avLst/>
              <a:gdLst>
                <a:gd name="T0" fmla="*/ 532 w 632"/>
                <a:gd name="T1" fmla="*/ 0 h 410"/>
                <a:gd name="T2" fmla="*/ 632 w 632"/>
                <a:gd name="T3" fmla="*/ 0 h 410"/>
                <a:gd name="T4" fmla="*/ 632 w 632"/>
                <a:gd name="T5" fmla="*/ 239 h 410"/>
                <a:gd name="T6" fmla="*/ 526 w 632"/>
                <a:gd name="T7" fmla="*/ 388 h 410"/>
                <a:gd name="T8" fmla="*/ 526 w 632"/>
                <a:gd name="T9" fmla="*/ 187 h 410"/>
                <a:gd name="T10" fmla="*/ 369 w 632"/>
                <a:gd name="T11" fmla="*/ 410 h 410"/>
                <a:gd name="T12" fmla="*/ 281 w 632"/>
                <a:gd name="T13" fmla="*/ 410 h 410"/>
                <a:gd name="T14" fmla="*/ 281 w 632"/>
                <a:gd name="T15" fmla="*/ 185 h 410"/>
                <a:gd name="T16" fmla="*/ 123 w 632"/>
                <a:gd name="T17" fmla="*/ 410 h 410"/>
                <a:gd name="T18" fmla="*/ 0 w 632"/>
                <a:gd name="T19" fmla="*/ 410 h 410"/>
                <a:gd name="T20" fmla="*/ 289 w 632"/>
                <a:gd name="T21" fmla="*/ 0 h 410"/>
                <a:gd name="T22" fmla="*/ 384 w 632"/>
                <a:gd name="T23" fmla="*/ 0 h 410"/>
                <a:gd name="T24" fmla="*/ 384 w 632"/>
                <a:gd name="T25" fmla="*/ 209 h 410"/>
                <a:gd name="T26" fmla="*/ 532 w 632"/>
                <a:gd name="T27"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2" h="410">
                  <a:moveTo>
                    <a:pt x="532" y="0"/>
                  </a:moveTo>
                  <a:lnTo>
                    <a:pt x="632" y="0"/>
                  </a:lnTo>
                  <a:lnTo>
                    <a:pt x="632" y="239"/>
                  </a:lnTo>
                  <a:lnTo>
                    <a:pt x="526" y="388"/>
                  </a:lnTo>
                  <a:lnTo>
                    <a:pt x="526" y="187"/>
                  </a:lnTo>
                  <a:lnTo>
                    <a:pt x="369" y="410"/>
                  </a:lnTo>
                  <a:lnTo>
                    <a:pt x="281" y="410"/>
                  </a:lnTo>
                  <a:lnTo>
                    <a:pt x="281" y="185"/>
                  </a:lnTo>
                  <a:lnTo>
                    <a:pt x="123" y="410"/>
                  </a:lnTo>
                  <a:lnTo>
                    <a:pt x="0" y="410"/>
                  </a:lnTo>
                  <a:lnTo>
                    <a:pt x="289" y="0"/>
                  </a:lnTo>
                  <a:lnTo>
                    <a:pt x="384" y="0"/>
                  </a:lnTo>
                  <a:lnTo>
                    <a:pt x="384" y="209"/>
                  </a:lnTo>
                  <a:lnTo>
                    <a:pt x="5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 name="Freeform 8"/>
            <p:cNvSpPr>
              <a:spLocks/>
            </p:cNvSpPr>
            <p:nvPr userDrawn="1"/>
          </p:nvSpPr>
          <p:spPr bwMode="auto">
            <a:xfrm>
              <a:off x="7076450" y="3401337"/>
              <a:ext cx="77751" cy="118881"/>
            </a:xfrm>
            <a:custGeom>
              <a:avLst/>
              <a:gdLst>
                <a:gd name="T0" fmla="*/ 144 w 276"/>
                <a:gd name="T1" fmla="*/ 0 h 424"/>
                <a:gd name="T2" fmla="*/ 179 w 276"/>
                <a:gd name="T3" fmla="*/ 5 h 424"/>
                <a:gd name="T4" fmla="*/ 209 w 276"/>
                <a:gd name="T5" fmla="*/ 14 h 424"/>
                <a:gd name="T6" fmla="*/ 232 w 276"/>
                <a:gd name="T7" fmla="*/ 28 h 424"/>
                <a:gd name="T8" fmla="*/ 251 w 276"/>
                <a:gd name="T9" fmla="*/ 47 h 424"/>
                <a:gd name="T10" fmla="*/ 265 w 276"/>
                <a:gd name="T11" fmla="*/ 71 h 424"/>
                <a:gd name="T12" fmla="*/ 273 w 276"/>
                <a:gd name="T13" fmla="*/ 97 h 424"/>
                <a:gd name="T14" fmla="*/ 276 w 276"/>
                <a:gd name="T15" fmla="*/ 127 h 424"/>
                <a:gd name="T16" fmla="*/ 183 w 276"/>
                <a:gd name="T17" fmla="*/ 127 h 424"/>
                <a:gd name="T18" fmla="*/ 177 w 276"/>
                <a:gd name="T19" fmla="*/ 108 h 424"/>
                <a:gd name="T20" fmla="*/ 168 w 276"/>
                <a:gd name="T21" fmla="*/ 96 h 424"/>
                <a:gd name="T22" fmla="*/ 155 w 276"/>
                <a:gd name="T23" fmla="*/ 90 h 424"/>
                <a:gd name="T24" fmla="*/ 141 w 276"/>
                <a:gd name="T25" fmla="*/ 88 h 424"/>
                <a:gd name="T26" fmla="*/ 130 w 276"/>
                <a:gd name="T27" fmla="*/ 91 h 424"/>
                <a:gd name="T28" fmla="*/ 119 w 276"/>
                <a:gd name="T29" fmla="*/ 101 h 424"/>
                <a:gd name="T30" fmla="*/ 113 w 276"/>
                <a:gd name="T31" fmla="*/ 115 h 424"/>
                <a:gd name="T32" fmla="*/ 113 w 276"/>
                <a:gd name="T33" fmla="*/ 127 h 424"/>
                <a:gd name="T34" fmla="*/ 119 w 276"/>
                <a:gd name="T35" fmla="*/ 140 h 424"/>
                <a:gd name="T36" fmla="*/ 129 w 276"/>
                <a:gd name="T37" fmla="*/ 149 h 424"/>
                <a:gd name="T38" fmla="*/ 141 w 276"/>
                <a:gd name="T39" fmla="*/ 157 h 424"/>
                <a:gd name="T40" fmla="*/ 155 w 276"/>
                <a:gd name="T41" fmla="*/ 162 h 424"/>
                <a:gd name="T42" fmla="*/ 183 w 276"/>
                <a:gd name="T43" fmla="*/ 174 h 424"/>
                <a:gd name="T44" fmla="*/ 210 w 276"/>
                <a:gd name="T45" fmla="*/ 188 h 424"/>
                <a:gd name="T46" fmla="*/ 235 w 276"/>
                <a:gd name="T47" fmla="*/ 206 h 424"/>
                <a:gd name="T48" fmla="*/ 259 w 276"/>
                <a:gd name="T49" fmla="*/ 228 h 424"/>
                <a:gd name="T50" fmla="*/ 121 w 276"/>
                <a:gd name="T51" fmla="*/ 424 h 424"/>
                <a:gd name="T52" fmla="*/ 93 w 276"/>
                <a:gd name="T53" fmla="*/ 419 h 424"/>
                <a:gd name="T54" fmla="*/ 69 w 276"/>
                <a:gd name="T55" fmla="*/ 411 h 424"/>
                <a:gd name="T56" fmla="*/ 49 w 276"/>
                <a:gd name="T57" fmla="*/ 399 h 424"/>
                <a:gd name="T58" fmla="*/ 28 w 276"/>
                <a:gd name="T59" fmla="*/ 380 h 424"/>
                <a:gd name="T60" fmla="*/ 13 w 276"/>
                <a:gd name="T61" fmla="*/ 358 h 424"/>
                <a:gd name="T62" fmla="*/ 5 w 276"/>
                <a:gd name="T63" fmla="*/ 336 h 424"/>
                <a:gd name="T64" fmla="*/ 0 w 276"/>
                <a:gd name="T65" fmla="*/ 311 h 424"/>
                <a:gd name="T66" fmla="*/ 0 w 276"/>
                <a:gd name="T67" fmla="*/ 284 h 424"/>
                <a:gd name="T68" fmla="*/ 94 w 276"/>
                <a:gd name="T69" fmla="*/ 284 h 424"/>
                <a:gd name="T70" fmla="*/ 97 w 276"/>
                <a:gd name="T71" fmla="*/ 304 h 424"/>
                <a:gd name="T72" fmla="*/ 103 w 276"/>
                <a:gd name="T73" fmla="*/ 320 h 424"/>
                <a:gd name="T74" fmla="*/ 114 w 276"/>
                <a:gd name="T75" fmla="*/ 330 h 424"/>
                <a:gd name="T76" fmla="*/ 127 w 276"/>
                <a:gd name="T77" fmla="*/ 334 h 424"/>
                <a:gd name="T78" fmla="*/ 140 w 276"/>
                <a:gd name="T79" fmla="*/ 334 h 424"/>
                <a:gd name="T80" fmla="*/ 152 w 276"/>
                <a:gd name="T81" fmla="*/ 331 h 424"/>
                <a:gd name="T82" fmla="*/ 161 w 276"/>
                <a:gd name="T83" fmla="*/ 325 h 424"/>
                <a:gd name="T84" fmla="*/ 171 w 276"/>
                <a:gd name="T85" fmla="*/ 311 h 424"/>
                <a:gd name="T86" fmla="*/ 174 w 276"/>
                <a:gd name="T87" fmla="*/ 295 h 424"/>
                <a:gd name="T88" fmla="*/ 168 w 276"/>
                <a:gd name="T89" fmla="*/ 279 h 424"/>
                <a:gd name="T90" fmla="*/ 154 w 276"/>
                <a:gd name="T91" fmla="*/ 265 h 424"/>
                <a:gd name="T92" fmla="*/ 135 w 276"/>
                <a:gd name="T93" fmla="*/ 254 h 424"/>
                <a:gd name="T94" fmla="*/ 110 w 276"/>
                <a:gd name="T95" fmla="*/ 243 h 424"/>
                <a:gd name="T96" fmla="*/ 82 w 276"/>
                <a:gd name="T97" fmla="*/ 232 h 424"/>
                <a:gd name="T98" fmla="*/ 58 w 276"/>
                <a:gd name="T99" fmla="*/ 217 h 424"/>
                <a:gd name="T100" fmla="*/ 38 w 276"/>
                <a:gd name="T101" fmla="*/ 199 h 424"/>
                <a:gd name="T102" fmla="*/ 22 w 276"/>
                <a:gd name="T103" fmla="*/ 176 h 424"/>
                <a:gd name="T104" fmla="*/ 13 w 276"/>
                <a:gd name="T105" fmla="*/ 151 h 424"/>
                <a:gd name="T106" fmla="*/ 9 w 276"/>
                <a:gd name="T107" fmla="*/ 121 h 424"/>
                <a:gd name="T108" fmla="*/ 13 w 276"/>
                <a:gd name="T109" fmla="*/ 93 h 424"/>
                <a:gd name="T110" fmla="*/ 22 w 276"/>
                <a:gd name="T111" fmla="*/ 66 h 424"/>
                <a:gd name="T112" fmla="*/ 38 w 276"/>
                <a:gd name="T113" fmla="*/ 44 h 424"/>
                <a:gd name="T114" fmla="*/ 58 w 276"/>
                <a:gd name="T115" fmla="*/ 25 h 424"/>
                <a:gd name="T116" fmla="*/ 83 w 276"/>
                <a:gd name="T117" fmla="*/ 11 h 424"/>
                <a:gd name="T118" fmla="*/ 111 w 276"/>
                <a:gd name="T119" fmla="*/ 3 h 424"/>
                <a:gd name="T120" fmla="*/ 144 w 276"/>
                <a:gd name="T12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6" h="424">
                  <a:moveTo>
                    <a:pt x="144" y="0"/>
                  </a:moveTo>
                  <a:lnTo>
                    <a:pt x="179" y="5"/>
                  </a:lnTo>
                  <a:lnTo>
                    <a:pt x="209" y="14"/>
                  </a:lnTo>
                  <a:lnTo>
                    <a:pt x="232" y="28"/>
                  </a:lnTo>
                  <a:lnTo>
                    <a:pt x="251" y="47"/>
                  </a:lnTo>
                  <a:lnTo>
                    <a:pt x="265" y="71"/>
                  </a:lnTo>
                  <a:lnTo>
                    <a:pt x="273" y="97"/>
                  </a:lnTo>
                  <a:lnTo>
                    <a:pt x="276" y="127"/>
                  </a:lnTo>
                  <a:lnTo>
                    <a:pt x="183" y="127"/>
                  </a:lnTo>
                  <a:lnTo>
                    <a:pt x="177" y="108"/>
                  </a:lnTo>
                  <a:lnTo>
                    <a:pt x="168" y="96"/>
                  </a:lnTo>
                  <a:lnTo>
                    <a:pt x="155" y="90"/>
                  </a:lnTo>
                  <a:lnTo>
                    <a:pt x="141" y="88"/>
                  </a:lnTo>
                  <a:lnTo>
                    <a:pt x="130" y="91"/>
                  </a:lnTo>
                  <a:lnTo>
                    <a:pt x="119" y="101"/>
                  </a:lnTo>
                  <a:lnTo>
                    <a:pt x="113" y="115"/>
                  </a:lnTo>
                  <a:lnTo>
                    <a:pt x="113" y="127"/>
                  </a:lnTo>
                  <a:lnTo>
                    <a:pt x="119" y="140"/>
                  </a:lnTo>
                  <a:lnTo>
                    <a:pt x="129" y="149"/>
                  </a:lnTo>
                  <a:lnTo>
                    <a:pt x="141" y="157"/>
                  </a:lnTo>
                  <a:lnTo>
                    <a:pt x="155" y="162"/>
                  </a:lnTo>
                  <a:lnTo>
                    <a:pt x="183" y="174"/>
                  </a:lnTo>
                  <a:lnTo>
                    <a:pt x="210" y="188"/>
                  </a:lnTo>
                  <a:lnTo>
                    <a:pt x="235" y="206"/>
                  </a:lnTo>
                  <a:lnTo>
                    <a:pt x="259" y="228"/>
                  </a:lnTo>
                  <a:lnTo>
                    <a:pt x="121" y="424"/>
                  </a:lnTo>
                  <a:lnTo>
                    <a:pt x="93" y="419"/>
                  </a:lnTo>
                  <a:lnTo>
                    <a:pt x="69" y="411"/>
                  </a:lnTo>
                  <a:lnTo>
                    <a:pt x="49" y="399"/>
                  </a:lnTo>
                  <a:lnTo>
                    <a:pt x="28" y="380"/>
                  </a:lnTo>
                  <a:lnTo>
                    <a:pt x="13" y="358"/>
                  </a:lnTo>
                  <a:lnTo>
                    <a:pt x="5" y="336"/>
                  </a:lnTo>
                  <a:lnTo>
                    <a:pt x="0" y="311"/>
                  </a:lnTo>
                  <a:lnTo>
                    <a:pt x="0" y="284"/>
                  </a:lnTo>
                  <a:lnTo>
                    <a:pt x="94" y="284"/>
                  </a:lnTo>
                  <a:lnTo>
                    <a:pt x="97" y="304"/>
                  </a:lnTo>
                  <a:lnTo>
                    <a:pt x="103" y="320"/>
                  </a:lnTo>
                  <a:lnTo>
                    <a:pt x="114" y="330"/>
                  </a:lnTo>
                  <a:lnTo>
                    <a:pt x="127" y="334"/>
                  </a:lnTo>
                  <a:lnTo>
                    <a:pt x="140" y="334"/>
                  </a:lnTo>
                  <a:lnTo>
                    <a:pt x="152" y="331"/>
                  </a:lnTo>
                  <a:lnTo>
                    <a:pt x="161" y="325"/>
                  </a:lnTo>
                  <a:lnTo>
                    <a:pt x="171" y="311"/>
                  </a:lnTo>
                  <a:lnTo>
                    <a:pt x="174" y="295"/>
                  </a:lnTo>
                  <a:lnTo>
                    <a:pt x="168" y="279"/>
                  </a:lnTo>
                  <a:lnTo>
                    <a:pt x="154" y="265"/>
                  </a:lnTo>
                  <a:lnTo>
                    <a:pt x="135" y="254"/>
                  </a:lnTo>
                  <a:lnTo>
                    <a:pt x="110" y="243"/>
                  </a:lnTo>
                  <a:lnTo>
                    <a:pt x="82" y="232"/>
                  </a:lnTo>
                  <a:lnTo>
                    <a:pt x="58" y="217"/>
                  </a:lnTo>
                  <a:lnTo>
                    <a:pt x="38" y="199"/>
                  </a:lnTo>
                  <a:lnTo>
                    <a:pt x="22" y="176"/>
                  </a:lnTo>
                  <a:lnTo>
                    <a:pt x="13" y="151"/>
                  </a:lnTo>
                  <a:lnTo>
                    <a:pt x="9" y="121"/>
                  </a:lnTo>
                  <a:lnTo>
                    <a:pt x="13" y="93"/>
                  </a:lnTo>
                  <a:lnTo>
                    <a:pt x="22" y="66"/>
                  </a:lnTo>
                  <a:lnTo>
                    <a:pt x="38" y="44"/>
                  </a:lnTo>
                  <a:lnTo>
                    <a:pt x="58" y="25"/>
                  </a:lnTo>
                  <a:lnTo>
                    <a:pt x="83" y="11"/>
                  </a:lnTo>
                  <a:lnTo>
                    <a:pt x="111" y="3"/>
                  </a:lnTo>
                  <a:lnTo>
                    <a:pt x="1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9"/>
            <p:cNvSpPr>
              <a:spLocks/>
            </p:cNvSpPr>
            <p:nvPr userDrawn="1"/>
          </p:nvSpPr>
          <p:spPr bwMode="auto">
            <a:xfrm>
              <a:off x="6950809" y="3405280"/>
              <a:ext cx="136910" cy="114936"/>
            </a:xfrm>
            <a:custGeom>
              <a:avLst/>
              <a:gdLst>
                <a:gd name="T0" fmla="*/ 0 w 488"/>
                <a:gd name="T1" fmla="*/ 0 h 410"/>
                <a:gd name="T2" fmla="*/ 104 w 488"/>
                <a:gd name="T3" fmla="*/ 0 h 410"/>
                <a:gd name="T4" fmla="*/ 104 w 488"/>
                <a:gd name="T5" fmla="*/ 221 h 410"/>
                <a:gd name="T6" fmla="*/ 262 w 488"/>
                <a:gd name="T7" fmla="*/ 2 h 410"/>
                <a:gd name="T8" fmla="*/ 348 w 488"/>
                <a:gd name="T9" fmla="*/ 2 h 410"/>
                <a:gd name="T10" fmla="*/ 348 w 488"/>
                <a:gd name="T11" fmla="*/ 226 h 410"/>
                <a:gd name="T12" fmla="*/ 444 w 488"/>
                <a:gd name="T13" fmla="*/ 96 h 410"/>
                <a:gd name="T14" fmla="*/ 444 w 488"/>
                <a:gd name="T15" fmla="*/ 118 h 410"/>
                <a:gd name="T16" fmla="*/ 447 w 488"/>
                <a:gd name="T17" fmla="*/ 137 h 410"/>
                <a:gd name="T18" fmla="*/ 455 w 488"/>
                <a:gd name="T19" fmla="*/ 157 h 410"/>
                <a:gd name="T20" fmla="*/ 461 w 488"/>
                <a:gd name="T21" fmla="*/ 173 h 410"/>
                <a:gd name="T22" fmla="*/ 469 w 488"/>
                <a:gd name="T23" fmla="*/ 184 h 410"/>
                <a:gd name="T24" fmla="*/ 477 w 488"/>
                <a:gd name="T25" fmla="*/ 193 h 410"/>
                <a:gd name="T26" fmla="*/ 488 w 488"/>
                <a:gd name="T27" fmla="*/ 204 h 410"/>
                <a:gd name="T28" fmla="*/ 344 w 488"/>
                <a:gd name="T29" fmla="*/ 410 h 410"/>
                <a:gd name="T30" fmla="*/ 248 w 488"/>
                <a:gd name="T31" fmla="*/ 410 h 410"/>
                <a:gd name="T32" fmla="*/ 248 w 488"/>
                <a:gd name="T33" fmla="*/ 201 h 410"/>
                <a:gd name="T34" fmla="*/ 101 w 488"/>
                <a:gd name="T35" fmla="*/ 410 h 410"/>
                <a:gd name="T36" fmla="*/ 0 w 488"/>
                <a:gd name="T37" fmla="*/ 410 h 410"/>
                <a:gd name="T38" fmla="*/ 0 w 488"/>
                <a:gd name="T39"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8" h="410">
                  <a:moveTo>
                    <a:pt x="0" y="0"/>
                  </a:moveTo>
                  <a:lnTo>
                    <a:pt x="104" y="0"/>
                  </a:lnTo>
                  <a:lnTo>
                    <a:pt x="104" y="221"/>
                  </a:lnTo>
                  <a:lnTo>
                    <a:pt x="262" y="2"/>
                  </a:lnTo>
                  <a:lnTo>
                    <a:pt x="348" y="2"/>
                  </a:lnTo>
                  <a:lnTo>
                    <a:pt x="348" y="226"/>
                  </a:lnTo>
                  <a:lnTo>
                    <a:pt x="444" y="96"/>
                  </a:lnTo>
                  <a:lnTo>
                    <a:pt x="444" y="118"/>
                  </a:lnTo>
                  <a:lnTo>
                    <a:pt x="447" y="137"/>
                  </a:lnTo>
                  <a:lnTo>
                    <a:pt x="455" y="157"/>
                  </a:lnTo>
                  <a:lnTo>
                    <a:pt x="461" y="173"/>
                  </a:lnTo>
                  <a:lnTo>
                    <a:pt x="469" y="184"/>
                  </a:lnTo>
                  <a:lnTo>
                    <a:pt x="477" y="193"/>
                  </a:lnTo>
                  <a:lnTo>
                    <a:pt x="488" y="204"/>
                  </a:lnTo>
                  <a:lnTo>
                    <a:pt x="344" y="410"/>
                  </a:lnTo>
                  <a:lnTo>
                    <a:pt x="248" y="410"/>
                  </a:lnTo>
                  <a:lnTo>
                    <a:pt x="248" y="201"/>
                  </a:lnTo>
                  <a:lnTo>
                    <a:pt x="101" y="410"/>
                  </a:lnTo>
                  <a:lnTo>
                    <a:pt x="0" y="41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10"/>
            <p:cNvSpPr>
              <a:spLocks noEditPoints="1"/>
            </p:cNvSpPr>
            <p:nvPr userDrawn="1"/>
          </p:nvSpPr>
          <p:spPr bwMode="auto">
            <a:xfrm>
              <a:off x="7261250" y="3405280"/>
              <a:ext cx="108739" cy="114936"/>
            </a:xfrm>
            <a:custGeom>
              <a:avLst/>
              <a:gdLst>
                <a:gd name="T0" fmla="*/ 274 w 384"/>
                <a:gd name="T1" fmla="*/ 190 h 408"/>
                <a:gd name="T2" fmla="*/ 218 w 384"/>
                <a:gd name="T3" fmla="*/ 268 h 408"/>
                <a:gd name="T4" fmla="*/ 274 w 384"/>
                <a:gd name="T5" fmla="*/ 268 h 408"/>
                <a:gd name="T6" fmla="*/ 274 w 384"/>
                <a:gd name="T7" fmla="*/ 190 h 408"/>
                <a:gd name="T8" fmla="*/ 287 w 384"/>
                <a:gd name="T9" fmla="*/ 0 h 408"/>
                <a:gd name="T10" fmla="*/ 384 w 384"/>
                <a:gd name="T11" fmla="*/ 2 h 408"/>
                <a:gd name="T12" fmla="*/ 384 w 384"/>
                <a:gd name="T13" fmla="*/ 408 h 408"/>
                <a:gd name="T14" fmla="*/ 276 w 384"/>
                <a:gd name="T15" fmla="*/ 408 h 408"/>
                <a:gd name="T16" fmla="*/ 276 w 384"/>
                <a:gd name="T17" fmla="*/ 353 h 408"/>
                <a:gd name="T18" fmla="*/ 160 w 384"/>
                <a:gd name="T19" fmla="*/ 353 h 408"/>
                <a:gd name="T20" fmla="*/ 122 w 384"/>
                <a:gd name="T21" fmla="*/ 408 h 408"/>
                <a:gd name="T22" fmla="*/ 0 w 384"/>
                <a:gd name="T23" fmla="*/ 408 h 408"/>
                <a:gd name="T24" fmla="*/ 287 w 384"/>
                <a:gd name="T25"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4" h="408">
                  <a:moveTo>
                    <a:pt x="274" y="190"/>
                  </a:moveTo>
                  <a:lnTo>
                    <a:pt x="218" y="268"/>
                  </a:lnTo>
                  <a:lnTo>
                    <a:pt x="274" y="268"/>
                  </a:lnTo>
                  <a:lnTo>
                    <a:pt x="274" y="190"/>
                  </a:lnTo>
                  <a:close/>
                  <a:moveTo>
                    <a:pt x="287" y="0"/>
                  </a:moveTo>
                  <a:lnTo>
                    <a:pt x="384" y="2"/>
                  </a:lnTo>
                  <a:lnTo>
                    <a:pt x="384" y="408"/>
                  </a:lnTo>
                  <a:lnTo>
                    <a:pt x="276" y="408"/>
                  </a:lnTo>
                  <a:lnTo>
                    <a:pt x="276" y="353"/>
                  </a:lnTo>
                  <a:lnTo>
                    <a:pt x="160" y="353"/>
                  </a:lnTo>
                  <a:lnTo>
                    <a:pt x="122" y="408"/>
                  </a:lnTo>
                  <a:lnTo>
                    <a:pt x="0" y="408"/>
                  </a:lnTo>
                  <a:lnTo>
                    <a:pt x="2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13" name="Slide Number Placeholder 5"/>
          <p:cNvSpPr>
            <a:spLocks noGrp="1"/>
          </p:cNvSpPr>
          <p:nvPr>
            <p:ph type="sldNum" sz="quarter" idx="4"/>
          </p:nvPr>
        </p:nvSpPr>
        <p:spPr>
          <a:xfrm>
            <a:off x="138125" y="4756668"/>
            <a:ext cx="326825" cy="273844"/>
          </a:xfrm>
          <a:prstGeom prst="rect">
            <a:avLst/>
          </a:prstGeom>
        </p:spPr>
        <p:txBody>
          <a:bodyPr vert="horz" lIns="68580" tIns="34290" rIns="68580" bIns="34290" rtlCol="0" anchor="ctr"/>
          <a:lstStyle>
            <a:lvl1pPr algn="l">
              <a:defRPr sz="600" b="0">
                <a:solidFill>
                  <a:schemeClr val="bg1"/>
                </a:solidFill>
              </a:defRPr>
            </a:lvl1pPr>
          </a:lstStyle>
          <a:p>
            <a:fld id="{328B6629-3EC0-4A98-B259-53AE90973519}" type="slidenum">
              <a:rPr lang="en-US" smtClean="0"/>
              <a:pPr/>
              <a:t>‹#›</a:t>
            </a:fld>
            <a:endParaRPr lang="en-US"/>
          </a:p>
        </p:txBody>
      </p:sp>
      <p:sp>
        <p:nvSpPr>
          <p:cNvPr id="14" name="Title 1"/>
          <p:cNvSpPr>
            <a:spLocks noGrp="1"/>
          </p:cNvSpPr>
          <p:nvPr>
            <p:ph type="title"/>
          </p:nvPr>
        </p:nvSpPr>
        <p:spPr>
          <a:xfrm>
            <a:off x="216886" y="242589"/>
            <a:ext cx="8105928" cy="457676"/>
          </a:xfrm>
          <a:prstGeom prst="rect">
            <a:avLst/>
          </a:prstGeom>
        </p:spPr>
        <p:txBody>
          <a:bodyPr lIns="68580" tIns="34290" rIns="68580" bIns="34290"/>
          <a:lstStyle>
            <a:lvl1pPr>
              <a:defRPr sz="2800" b="1">
                <a:solidFill>
                  <a:schemeClr val="tx2"/>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37A07075-2CFC-41DA-8130-1233AC782656}"/>
              </a:ext>
            </a:extLst>
          </p:cNvPr>
          <p:cNvSpPr>
            <a:spLocks noGrp="1"/>
          </p:cNvSpPr>
          <p:nvPr>
            <p:ph sz="quarter" idx="10" hasCustomPrompt="1"/>
          </p:nvPr>
        </p:nvSpPr>
        <p:spPr>
          <a:xfrm>
            <a:off x="216099" y="832237"/>
            <a:ext cx="8571248" cy="3360056"/>
          </a:xfrm>
          <a:prstGeom prst="rect">
            <a:avLst/>
          </a:prstGeom>
        </p:spPr>
        <p:txBody>
          <a:bodyPr/>
          <a:lstStyle>
            <a:lvl1pPr marL="0" indent="0">
              <a:buClr>
                <a:schemeClr val="accent1"/>
              </a:buClr>
              <a:buFont typeface="Arial" panose="020B0604020202020204" pitchFamily="34" charset="0"/>
              <a:buNone/>
              <a:defRPr sz="1800" b="1">
                <a:solidFill>
                  <a:schemeClr val="accent3"/>
                </a:solidFill>
                <a:latin typeface="+mj-lt"/>
              </a:defRPr>
            </a:lvl1pPr>
            <a:lvl2pPr marL="742931" indent="-285743">
              <a:buClr>
                <a:schemeClr val="accent3"/>
              </a:buClr>
              <a:buFont typeface="Arial" panose="020B0604020202020204" pitchFamily="34" charset="0"/>
              <a:buChar char="•"/>
              <a:defRPr sz="1600">
                <a:solidFill>
                  <a:schemeClr val="tx1"/>
                </a:solidFill>
                <a:latin typeface="+mj-lt"/>
              </a:defRPr>
            </a:lvl2pPr>
            <a:lvl3pPr marL="1200120" indent="-285743">
              <a:buClr>
                <a:schemeClr val="accent2"/>
              </a:buClr>
              <a:buSzPct val="80000"/>
              <a:buFont typeface="Wingdings" panose="05000000000000000000" pitchFamily="2" charset="2"/>
              <a:buChar char="§"/>
              <a:defRPr sz="1400">
                <a:solidFill>
                  <a:schemeClr val="tx1"/>
                </a:solidFill>
                <a:latin typeface="+mj-lt"/>
              </a:defRPr>
            </a:lvl3pPr>
            <a:lvl4pPr marL="1657309" indent="-285743">
              <a:buFont typeface="Arial" panose="020B0604020202020204" pitchFamily="34" charset="0"/>
              <a:buChar char="•"/>
              <a:defRPr sz="1400">
                <a:solidFill>
                  <a:schemeClr val="accent2"/>
                </a:solidFill>
                <a:latin typeface="+mj-lt"/>
              </a:defRPr>
            </a:lvl4pPr>
            <a:lvl5pPr marL="2114498" indent="-285743">
              <a:buFont typeface="Courier New" charset="0"/>
              <a:buChar char="o"/>
              <a:defRPr sz="1400">
                <a:solidFill>
                  <a:schemeClr val="accent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Tree>
    <p:extLst>
      <p:ext uri="{BB962C8B-B14F-4D97-AF65-F5344CB8AC3E}">
        <p14:creationId xmlns:p14="http://schemas.microsoft.com/office/powerpoint/2010/main" val="353203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36" name="Right Triangle 35">
            <a:extLst>
              <a:ext uri="{FF2B5EF4-FFF2-40B4-BE49-F238E27FC236}">
                <a16:creationId xmlns:a16="http://schemas.microsoft.com/office/drawing/2014/main" id="{3DE24219-52E1-B645-B330-30BE32E63085}"/>
              </a:ext>
            </a:extLst>
          </p:cNvPr>
          <p:cNvSpPr/>
          <p:nvPr userDrawn="1"/>
        </p:nvSpPr>
        <p:spPr>
          <a:xfrm flipH="1">
            <a:off x="7740382" y="3050560"/>
            <a:ext cx="1403617" cy="2092939"/>
          </a:xfrm>
          <a:prstGeom prst="rtTriangl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Design Files\ART PROJECTS\CLIENT WORK\MonsterDesign\WSMA\Powerpoint Template\ART\WSMA_BG17.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4905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userDrawn="1">
            <p:ph type="ctrTitle"/>
          </p:nvPr>
        </p:nvSpPr>
        <p:spPr>
          <a:xfrm>
            <a:off x="5321951" y="1497039"/>
            <a:ext cx="3522371" cy="1883936"/>
          </a:xfrm>
          <a:prstGeom prst="rect">
            <a:avLst/>
          </a:prstGeom>
        </p:spPr>
        <p:txBody>
          <a:bodyPr anchor="t"/>
          <a:lstStyle>
            <a:lvl1pPr algn="l">
              <a:lnSpc>
                <a:spcPct val="100000"/>
              </a:lnSpc>
              <a:defRPr sz="3200">
                <a:solidFill>
                  <a:schemeClr val="tx2"/>
                </a:solidFill>
              </a:defRPr>
            </a:lvl1pPr>
          </a:lstStyle>
          <a:p>
            <a:r>
              <a:rPr lang="en-US"/>
              <a:t>Click to edit Master title style</a:t>
            </a:r>
          </a:p>
        </p:txBody>
      </p:sp>
      <p:sp>
        <p:nvSpPr>
          <p:cNvPr id="3" name="Subtitle 2"/>
          <p:cNvSpPr>
            <a:spLocks noGrp="1"/>
          </p:cNvSpPr>
          <p:nvPr userDrawn="1">
            <p:ph type="subTitle" idx="1" hasCustomPrompt="1"/>
          </p:nvPr>
        </p:nvSpPr>
        <p:spPr>
          <a:xfrm>
            <a:off x="5321979" y="3380975"/>
            <a:ext cx="2805073" cy="597406"/>
          </a:xfrm>
          <a:prstGeom prst="rect">
            <a:avLst/>
          </a:prstGeom>
        </p:spPr>
        <p:txBody>
          <a:bodyPr anchor="ctr"/>
          <a:lstStyle>
            <a:lvl1pPr marL="0" indent="0" algn="l">
              <a:buNone/>
              <a:defRPr sz="16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29" name="Group 28"/>
          <p:cNvGrpSpPr/>
          <p:nvPr userDrawn="1"/>
        </p:nvGrpSpPr>
        <p:grpSpPr>
          <a:xfrm>
            <a:off x="-3548" y="-504102"/>
            <a:ext cx="1071202" cy="2001141"/>
            <a:chOff x="4497457" y="351073"/>
            <a:chExt cx="594610" cy="1110807"/>
          </a:xfrm>
        </p:grpSpPr>
        <p:sp>
          <p:nvSpPr>
            <p:cNvPr id="30" name="Freeform 7"/>
            <p:cNvSpPr>
              <a:spLocks/>
            </p:cNvSpPr>
            <p:nvPr userDrawn="1"/>
          </p:nvSpPr>
          <p:spPr bwMode="auto">
            <a:xfrm rot="16200000" flipH="1">
              <a:off x="4388011" y="757824"/>
              <a:ext cx="1110807" cy="29730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bg2">
                <a:alpha val="91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p:cNvSpPr>
            <p:nvPr userDrawn="1"/>
          </p:nvSpPr>
          <p:spPr bwMode="auto">
            <a:xfrm rot="16200000" flipH="1">
              <a:off x="4090706" y="757824"/>
              <a:ext cx="1110807" cy="29730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tx2">
                <a:alpha val="92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a:extLst>
              <a:ext uri="{FF2B5EF4-FFF2-40B4-BE49-F238E27FC236}">
                <a16:creationId xmlns:a16="http://schemas.microsoft.com/office/drawing/2014/main" id="{B066EE43-AC30-E44C-A792-894FDE1E209A}"/>
              </a:ext>
            </a:extLst>
          </p:cNvPr>
          <p:cNvGrpSpPr>
            <a:grpSpLocks noChangeAspect="1"/>
          </p:cNvGrpSpPr>
          <p:nvPr userDrawn="1"/>
        </p:nvGrpSpPr>
        <p:grpSpPr>
          <a:xfrm>
            <a:off x="4192472" y="808778"/>
            <a:ext cx="3050069" cy="533412"/>
            <a:chOff x="627063" y="2049463"/>
            <a:chExt cx="5183187" cy="906463"/>
          </a:xfrm>
        </p:grpSpPr>
        <p:grpSp>
          <p:nvGrpSpPr>
            <p:cNvPr id="22" name="Group 21">
              <a:extLst>
                <a:ext uri="{FF2B5EF4-FFF2-40B4-BE49-F238E27FC236}">
                  <a16:creationId xmlns:a16="http://schemas.microsoft.com/office/drawing/2014/main" id="{EA79FA10-A532-2F47-9DAE-E276E5F44E77}"/>
                </a:ext>
              </a:extLst>
            </p:cNvPr>
            <p:cNvGrpSpPr/>
            <p:nvPr userDrawn="1"/>
          </p:nvGrpSpPr>
          <p:grpSpPr>
            <a:xfrm>
              <a:off x="627063" y="2049463"/>
              <a:ext cx="5183187" cy="906463"/>
              <a:chOff x="627063" y="2049463"/>
              <a:chExt cx="5183187" cy="906463"/>
            </a:xfrm>
            <a:solidFill>
              <a:schemeClr val="tx2"/>
            </a:solidFill>
          </p:grpSpPr>
          <p:sp>
            <p:nvSpPr>
              <p:cNvPr id="28" name="Freeform 7">
                <a:extLst>
                  <a:ext uri="{FF2B5EF4-FFF2-40B4-BE49-F238E27FC236}">
                    <a16:creationId xmlns:a16="http://schemas.microsoft.com/office/drawing/2014/main" id="{61643787-AC41-634F-A6BB-47AF90F615E5}"/>
                  </a:ext>
                </a:extLst>
              </p:cNvPr>
              <p:cNvSpPr>
                <a:spLocks/>
              </p:cNvSpPr>
              <p:nvPr userDrawn="1"/>
            </p:nvSpPr>
            <p:spPr bwMode="auto">
              <a:xfrm>
                <a:off x="627063" y="2068513"/>
                <a:ext cx="2159000" cy="577850"/>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a:extLst>
                  <a:ext uri="{FF2B5EF4-FFF2-40B4-BE49-F238E27FC236}">
                    <a16:creationId xmlns:a16="http://schemas.microsoft.com/office/drawing/2014/main" id="{39D9AFED-463C-9A4A-A012-60DE8FAB5F0F}"/>
                  </a:ext>
                </a:extLst>
              </p:cNvPr>
              <p:cNvSpPr>
                <a:spLocks noEditPoints="1"/>
              </p:cNvSpPr>
              <p:nvPr userDrawn="1"/>
            </p:nvSpPr>
            <p:spPr bwMode="auto">
              <a:xfrm>
                <a:off x="4029075" y="2370138"/>
                <a:ext cx="1774825" cy="280988"/>
              </a:xfrm>
              <a:custGeom>
                <a:avLst/>
                <a:gdLst>
                  <a:gd name="T0" fmla="*/ 2170 w 2236"/>
                  <a:gd name="T1" fmla="*/ 163 h 355"/>
                  <a:gd name="T2" fmla="*/ 2218 w 2236"/>
                  <a:gd name="T3" fmla="*/ 126 h 355"/>
                  <a:gd name="T4" fmla="*/ 2083 w 2236"/>
                  <a:gd name="T5" fmla="*/ 140 h 355"/>
                  <a:gd name="T6" fmla="*/ 1819 w 2236"/>
                  <a:gd name="T7" fmla="*/ 229 h 355"/>
                  <a:gd name="T8" fmla="*/ 1910 w 2236"/>
                  <a:gd name="T9" fmla="*/ 159 h 355"/>
                  <a:gd name="T10" fmla="*/ 1910 w 2236"/>
                  <a:gd name="T11" fmla="*/ 296 h 355"/>
                  <a:gd name="T12" fmla="*/ 1949 w 2236"/>
                  <a:gd name="T13" fmla="*/ 329 h 355"/>
                  <a:gd name="T14" fmla="*/ 1990 w 2236"/>
                  <a:gd name="T15" fmla="*/ 200 h 355"/>
                  <a:gd name="T16" fmla="*/ 1877 w 2236"/>
                  <a:gd name="T17" fmla="*/ 101 h 355"/>
                  <a:gd name="T18" fmla="*/ 1761 w 2236"/>
                  <a:gd name="T19" fmla="*/ 213 h 355"/>
                  <a:gd name="T20" fmla="*/ 1833 w 2236"/>
                  <a:gd name="T21" fmla="*/ 347 h 355"/>
                  <a:gd name="T22" fmla="*/ 1732 w 2236"/>
                  <a:gd name="T23" fmla="*/ 33 h 355"/>
                  <a:gd name="T24" fmla="*/ 1676 w 2236"/>
                  <a:gd name="T25" fmla="*/ 4 h 355"/>
                  <a:gd name="T26" fmla="*/ 1676 w 2236"/>
                  <a:gd name="T27" fmla="*/ 60 h 355"/>
                  <a:gd name="T28" fmla="*/ 1725 w 2236"/>
                  <a:gd name="T29" fmla="*/ 107 h 355"/>
                  <a:gd name="T30" fmla="*/ 1587 w 2236"/>
                  <a:gd name="T31" fmla="*/ 304 h 355"/>
                  <a:gd name="T32" fmla="*/ 1483 w 2236"/>
                  <a:gd name="T33" fmla="*/ 109 h 355"/>
                  <a:gd name="T34" fmla="*/ 1558 w 2236"/>
                  <a:gd name="T35" fmla="*/ 349 h 355"/>
                  <a:gd name="T36" fmla="*/ 1318 w 2236"/>
                  <a:gd name="T37" fmla="*/ 271 h 355"/>
                  <a:gd name="T38" fmla="*/ 1392 w 2236"/>
                  <a:gd name="T39" fmla="*/ 295 h 355"/>
                  <a:gd name="T40" fmla="*/ 1415 w 2236"/>
                  <a:gd name="T41" fmla="*/ 349 h 355"/>
                  <a:gd name="T42" fmla="*/ 1370 w 2236"/>
                  <a:gd name="T43" fmla="*/ 101 h 355"/>
                  <a:gd name="T44" fmla="*/ 1343 w 2236"/>
                  <a:gd name="T45" fmla="*/ 149 h 355"/>
                  <a:gd name="T46" fmla="*/ 1405 w 2236"/>
                  <a:gd name="T47" fmla="*/ 194 h 355"/>
                  <a:gd name="T48" fmla="*/ 1262 w 2236"/>
                  <a:gd name="T49" fmla="*/ 285 h 355"/>
                  <a:gd name="T50" fmla="*/ 1365 w 2236"/>
                  <a:gd name="T51" fmla="*/ 351 h 355"/>
                  <a:gd name="T52" fmla="*/ 1221 w 2236"/>
                  <a:gd name="T53" fmla="*/ 8 h 355"/>
                  <a:gd name="T54" fmla="*/ 1161 w 2236"/>
                  <a:gd name="T55" fmla="*/ 25 h 355"/>
                  <a:gd name="T56" fmla="*/ 1204 w 2236"/>
                  <a:gd name="T57" fmla="*/ 64 h 355"/>
                  <a:gd name="T58" fmla="*/ 1140 w 2236"/>
                  <a:gd name="T59" fmla="*/ 325 h 355"/>
                  <a:gd name="T60" fmla="*/ 1020 w 2236"/>
                  <a:gd name="T61" fmla="*/ 287 h 355"/>
                  <a:gd name="T62" fmla="*/ 1055 w 2236"/>
                  <a:gd name="T63" fmla="*/ 149 h 355"/>
                  <a:gd name="T64" fmla="*/ 1097 w 2236"/>
                  <a:gd name="T65" fmla="*/ 105 h 355"/>
                  <a:gd name="T66" fmla="*/ 954 w 2236"/>
                  <a:gd name="T67" fmla="*/ 174 h 355"/>
                  <a:gd name="T68" fmla="*/ 964 w 2236"/>
                  <a:gd name="T69" fmla="*/ 304 h 355"/>
                  <a:gd name="T70" fmla="*/ 1103 w 2236"/>
                  <a:gd name="T71" fmla="*/ 349 h 355"/>
                  <a:gd name="T72" fmla="*/ 772 w 2236"/>
                  <a:gd name="T73" fmla="*/ 159 h 355"/>
                  <a:gd name="T74" fmla="*/ 863 w 2236"/>
                  <a:gd name="T75" fmla="*/ 229 h 355"/>
                  <a:gd name="T76" fmla="*/ 782 w 2236"/>
                  <a:gd name="T77" fmla="*/ 304 h 355"/>
                  <a:gd name="T78" fmla="*/ 912 w 2236"/>
                  <a:gd name="T79" fmla="*/ 283 h 355"/>
                  <a:gd name="T80" fmla="*/ 886 w 2236"/>
                  <a:gd name="T81" fmla="*/ 134 h 355"/>
                  <a:gd name="T82" fmla="*/ 726 w 2236"/>
                  <a:gd name="T83" fmla="*/ 134 h 355"/>
                  <a:gd name="T84" fmla="*/ 695 w 2236"/>
                  <a:gd name="T85" fmla="*/ 269 h 355"/>
                  <a:gd name="T86" fmla="*/ 805 w 2236"/>
                  <a:gd name="T87" fmla="*/ 355 h 355"/>
                  <a:gd name="T88" fmla="*/ 672 w 2236"/>
                  <a:gd name="T89" fmla="*/ 281 h 355"/>
                  <a:gd name="T90" fmla="*/ 582 w 2236"/>
                  <a:gd name="T91" fmla="*/ 200 h 355"/>
                  <a:gd name="T92" fmla="*/ 571 w 2236"/>
                  <a:gd name="T93" fmla="*/ 145 h 355"/>
                  <a:gd name="T94" fmla="*/ 621 w 2236"/>
                  <a:gd name="T95" fmla="*/ 107 h 355"/>
                  <a:gd name="T96" fmla="*/ 497 w 2236"/>
                  <a:gd name="T97" fmla="*/ 173 h 355"/>
                  <a:gd name="T98" fmla="*/ 584 w 2236"/>
                  <a:gd name="T99" fmla="*/ 252 h 355"/>
                  <a:gd name="T100" fmla="*/ 608 w 2236"/>
                  <a:gd name="T101" fmla="*/ 304 h 355"/>
                  <a:gd name="T102" fmla="*/ 484 w 2236"/>
                  <a:gd name="T103" fmla="*/ 322 h 355"/>
                  <a:gd name="T104" fmla="*/ 433 w 2236"/>
                  <a:gd name="T105" fmla="*/ 343 h 355"/>
                  <a:gd name="T106" fmla="*/ 449 w 2236"/>
                  <a:gd name="T107" fmla="*/ 231 h 355"/>
                  <a:gd name="T108" fmla="*/ 356 w 2236"/>
                  <a:gd name="T109" fmla="*/ 182 h 355"/>
                  <a:gd name="T110" fmla="*/ 414 w 2236"/>
                  <a:gd name="T111" fmla="*/ 149 h 355"/>
                  <a:gd name="T112" fmla="*/ 366 w 2236"/>
                  <a:gd name="T113" fmla="*/ 103 h 355"/>
                  <a:gd name="T114" fmla="*/ 311 w 2236"/>
                  <a:gd name="T115" fmla="*/ 211 h 355"/>
                  <a:gd name="T116" fmla="*/ 412 w 2236"/>
                  <a:gd name="T117" fmla="*/ 269 h 355"/>
                  <a:gd name="T118" fmla="*/ 379 w 2236"/>
                  <a:gd name="T119" fmla="*/ 312 h 355"/>
                  <a:gd name="T120" fmla="*/ 352 w 2236"/>
                  <a:gd name="T121" fmla="*/ 353 h 355"/>
                  <a:gd name="T122" fmla="*/ 0 w 2236"/>
                  <a:gd name="T123" fmla="*/ 349 h 355"/>
                  <a:gd name="T124" fmla="*/ 108 w 2236"/>
                  <a:gd name="T125" fmla="*/ 17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6" h="355">
                    <a:moveTo>
                      <a:pt x="2087" y="349"/>
                    </a:moveTo>
                    <a:lnTo>
                      <a:pt x="2087" y="180"/>
                    </a:lnTo>
                    <a:lnTo>
                      <a:pt x="2087" y="180"/>
                    </a:lnTo>
                    <a:lnTo>
                      <a:pt x="2100" y="167"/>
                    </a:lnTo>
                    <a:lnTo>
                      <a:pt x="2114" y="157"/>
                    </a:lnTo>
                    <a:lnTo>
                      <a:pt x="2114" y="157"/>
                    </a:lnTo>
                    <a:lnTo>
                      <a:pt x="2127" y="151"/>
                    </a:lnTo>
                    <a:lnTo>
                      <a:pt x="2141" y="149"/>
                    </a:lnTo>
                    <a:lnTo>
                      <a:pt x="2141" y="149"/>
                    </a:lnTo>
                    <a:lnTo>
                      <a:pt x="2150" y="151"/>
                    </a:lnTo>
                    <a:lnTo>
                      <a:pt x="2158" y="153"/>
                    </a:lnTo>
                    <a:lnTo>
                      <a:pt x="2166" y="157"/>
                    </a:lnTo>
                    <a:lnTo>
                      <a:pt x="2170" y="163"/>
                    </a:lnTo>
                    <a:lnTo>
                      <a:pt x="2170" y="163"/>
                    </a:lnTo>
                    <a:lnTo>
                      <a:pt x="2174" y="169"/>
                    </a:lnTo>
                    <a:lnTo>
                      <a:pt x="2178" y="178"/>
                    </a:lnTo>
                    <a:lnTo>
                      <a:pt x="2179" y="190"/>
                    </a:lnTo>
                    <a:lnTo>
                      <a:pt x="2179" y="205"/>
                    </a:lnTo>
                    <a:lnTo>
                      <a:pt x="2179" y="349"/>
                    </a:lnTo>
                    <a:lnTo>
                      <a:pt x="2236" y="349"/>
                    </a:lnTo>
                    <a:lnTo>
                      <a:pt x="2236" y="198"/>
                    </a:lnTo>
                    <a:lnTo>
                      <a:pt x="2236" y="198"/>
                    </a:lnTo>
                    <a:lnTo>
                      <a:pt x="2236" y="174"/>
                    </a:lnTo>
                    <a:lnTo>
                      <a:pt x="2232" y="157"/>
                    </a:lnTo>
                    <a:lnTo>
                      <a:pt x="2226" y="140"/>
                    </a:lnTo>
                    <a:lnTo>
                      <a:pt x="2218" y="126"/>
                    </a:lnTo>
                    <a:lnTo>
                      <a:pt x="2218" y="126"/>
                    </a:lnTo>
                    <a:lnTo>
                      <a:pt x="2209" y="114"/>
                    </a:lnTo>
                    <a:lnTo>
                      <a:pt x="2195" y="107"/>
                    </a:lnTo>
                    <a:lnTo>
                      <a:pt x="2179" y="103"/>
                    </a:lnTo>
                    <a:lnTo>
                      <a:pt x="2162" y="101"/>
                    </a:lnTo>
                    <a:lnTo>
                      <a:pt x="2162" y="101"/>
                    </a:lnTo>
                    <a:lnTo>
                      <a:pt x="2148" y="101"/>
                    </a:lnTo>
                    <a:lnTo>
                      <a:pt x="2137" y="103"/>
                    </a:lnTo>
                    <a:lnTo>
                      <a:pt x="2127" y="107"/>
                    </a:lnTo>
                    <a:lnTo>
                      <a:pt x="2118" y="113"/>
                    </a:lnTo>
                    <a:lnTo>
                      <a:pt x="2118" y="113"/>
                    </a:lnTo>
                    <a:lnTo>
                      <a:pt x="2098" y="124"/>
                    </a:lnTo>
                    <a:lnTo>
                      <a:pt x="2083" y="140"/>
                    </a:lnTo>
                    <a:lnTo>
                      <a:pt x="2081" y="140"/>
                    </a:lnTo>
                    <a:lnTo>
                      <a:pt x="2077" y="107"/>
                    </a:lnTo>
                    <a:lnTo>
                      <a:pt x="2028" y="107"/>
                    </a:lnTo>
                    <a:lnTo>
                      <a:pt x="2028" y="349"/>
                    </a:lnTo>
                    <a:lnTo>
                      <a:pt x="2087" y="349"/>
                    </a:lnTo>
                    <a:lnTo>
                      <a:pt x="2087" y="349"/>
                    </a:lnTo>
                    <a:close/>
                    <a:moveTo>
                      <a:pt x="1835" y="287"/>
                    </a:moveTo>
                    <a:lnTo>
                      <a:pt x="1835" y="287"/>
                    </a:lnTo>
                    <a:lnTo>
                      <a:pt x="1829" y="275"/>
                    </a:lnTo>
                    <a:lnTo>
                      <a:pt x="1823" y="262"/>
                    </a:lnTo>
                    <a:lnTo>
                      <a:pt x="1821" y="246"/>
                    </a:lnTo>
                    <a:lnTo>
                      <a:pt x="1819" y="229"/>
                    </a:lnTo>
                    <a:lnTo>
                      <a:pt x="1819" y="229"/>
                    </a:lnTo>
                    <a:lnTo>
                      <a:pt x="1821" y="211"/>
                    </a:lnTo>
                    <a:lnTo>
                      <a:pt x="1823" y="196"/>
                    </a:lnTo>
                    <a:lnTo>
                      <a:pt x="1829" y="180"/>
                    </a:lnTo>
                    <a:lnTo>
                      <a:pt x="1835" y="169"/>
                    </a:lnTo>
                    <a:lnTo>
                      <a:pt x="1835" y="169"/>
                    </a:lnTo>
                    <a:lnTo>
                      <a:pt x="1843" y="159"/>
                    </a:lnTo>
                    <a:lnTo>
                      <a:pt x="1852" y="153"/>
                    </a:lnTo>
                    <a:lnTo>
                      <a:pt x="1864" y="149"/>
                    </a:lnTo>
                    <a:lnTo>
                      <a:pt x="1877" y="147"/>
                    </a:lnTo>
                    <a:lnTo>
                      <a:pt x="1877" y="147"/>
                    </a:lnTo>
                    <a:lnTo>
                      <a:pt x="1889" y="149"/>
                    </a:lnTo>
                    <a:lnTo>
                      <a:pt x="1901" y="153"/>
                    </a:lnTo>
                    <a:lnTo>
                      <a:pt x="1910" y="159"/>
                    </a:lnTo>
                    <a:lnTo>
                      <a:pt x="1918" y="169"/>
                    </a:lnTo>
                    <a:lnTo>
                      <a:pt x="1918" y="169"/>
                    </a:lnTo>
                    <a:lnTo>
                      <a:pt x="1926" y="180"/>
                    </a:lnTo>
                    <a:lnTo>
                      <a:pt x="1930" y="196"/>
                    </a:lnTo>
                    <a:lnTo>
                      <a:pt x="1934" y="211"/>
                    </a:lnTo>
                    <a:lnTo>
                      <a:pt x="1934" y="229"/>
                    </a:lnTo>
                    <a:lnTo>
                      <a:pt x="1934" y="229"/>
                    </a:lnTo>
                    <a:lnTo>
                      <a:pt x="1934" y="246"/>
                    </a:lnTo>
                    <a:lnTo>
                      <a:pt x="1930" y="262"/>
                    </a:lnTo>
                    <a:lnTo>
                      <a:pt x="1926" y="275"/>
                    </a:lnTo>
                    <a:lnTo>
                      <a:pt x="1918" y="287"/>
                    </a:lnTo>
                    <a:lnTo>
                      <a:pt x="1918" y="287"/>
                    </a:lnTo>
                    <a:lnTo>
                      <a:pt x="1910" y="296"/>
                    </a:lnTo>
                    <a:lnTo>
                      <a:pt x="1901" y="304"/>
                    </a:lnTo>
                    <a:lnTo>
                      <a:pt x="1889" y="308"/>
                    </a:lnTo>
                    <a:lnTo>
                      <a:pt x="1877" y="308"/>
                    </a:lnTo>
                    <a:lnTo>
                      <a:pt x="1877" y="308"/>
                    </a:lnTo>
                    <a:lnTo>
                      <a:pt x="1864" y="308"/>
                    </a:lnTo>
                    <a:lnTo>
                      <a:pt x="1852" y="304"/>
                    </a:lnTo>
                    <a:lnTo>
                      <a:pt x="1843" y="296"/>
                    </a:lnTo>
                    <a:lnTo>
                      <a:pt x="1835" y="287"/>
                    </a:lnTo>
                    <a:close/>
                    <a:moveTo>
                      <a:pt x="1920" y="347"/>
                    </a:moveTo>
                    <a:lnTo>
                      <a:pt x="1920" y="347"/>
                    </a:lnTo>
                    <a:lnTo>
                      <a:pt x="1930" y="343"/>
                    </a:lnTo>
                    <a:lnTo>
                      <a:pt x="1939" y="337"/>
                    </a:lnTo>
                    <a:lnTo>
                      <a:pt x="1949" y="329"/>
                    </a:lnTo>
                    <a:lnTo>
                      <a:pt x="1957" y="322"/>
                    </a:lnTo>
                    <a:lnTo>
                      <a:pt x="1957" y="322"/>
                    </a:lnTo>
                    <a:lnTo>
                      <a:pt x="1965" y="314"/>
                    </a:lnTo>
                    <a:lnTo>
                      <a:pt x="1970" y="304"/>
                    </a:lnTo>
                    <a:lnTo>
                      <a:pt x="1982" y="283"/>
                    </a:lnTo>
                    <a:lnTo>
                      <a:pt x="1982" y="283"/>
                    </a:lnTo>
                    <a:lnTo>
                      <a:pt x="1986" y="269"/>
                    </a:lnTo>
                    <a:lnTo>
                      <a:pt x="1990" y="258"/>
                    </a:lnTo>
                    <a:lnTo>
                      <a:pt x="1992" y="242"/>
                    </a:lnTo>
                    <a:lnTo>
                      <a:pt x="1992" y="229"/>
                    </a:lnTo>
                    <a:lnTo>
                      <a:pt x="1992" y="229"/>
                    </a:lnTo>
                    <a:lnTo>
                      <a:pt x="1992" y="213"/>
                    </a:lnTo>
                    <a:lnTo>
                      <a:pt x="1990" y="200"/>
                    </a:lnTo>
                    <a:lnTo>
                      <a:pt x="1986" y="186"/>
                    </a:lnTo>
                    <a:lnTo>
                      <a:pt x="1982" y="174"/>
                    </a:lnTo>
                    <a:lnTo>
                      <a:pt x="1982" y="174"/>
                    </a:lnTo>
                    <a:lnTo>
                      <a:pt x="1970" y="153"/>
                    </a:lnTo>
                    <a:lnTo>
                      <a:pt x="1965" y="144"/>
                    </a:lnTo>
                    <a:lnTo>
                      <a:pt x="1957" y="134"/>
                    </a:lnTo>
                    <a:lnTo>
                      <a:pt x="1957" y="134"/>
                    </a:lnTo>
                    <a:lnTo>
                      <a:pt x="1939" y="120"/>
                    </a:lnTo>
                    <a:lnTo>
                      <a:pt x="1920" y="109"/>
                    </a:lnTo>
                    <a:lnTo>
                      <a:pt x="1920" y="109"/>
                    </a:lnTo>
                    <a:lnTo>
                      <a:pt x="1899" y="103"/>
                    </a:lnTo>
                    <a:lnTo>
                      <a:pt x="1877" y="101"/>
                    </a:lnTo>
                    <a:lnTo>
                      <a:pt x="1877" y="101"/>
                    </a:lnTo>
                    <a:lnTo>
                      <a:pt x="1854" y="103"/>
                    </a:lnTo>
                    <a:lnTo>
                      <a:pt x="1833" y="109"/>
                    </a:lnTo>
                    <a:lnTo>
                      <a:pt x="1833" y="109"/>
                    </a:lnTo>
                    <a:lnTo>
                      <a:pt x="1814" y="120"/>
                    </a:lnTo>
                    <a:lnTo>
                      <a:pt x="1796" y="134"/>
                    </a:lnTo>
                    <a:lnTo>
                      <a:pt x="1796" y="134"/>
                    </a:lnTo>
                    <a:lnTo>
                      <a:pt x="1788" y="144"/>
                    </a:lnTo>
                    <a:lnTo>
                      <a:pt x="1783" y="153"/>
                    </a:lnTo>
                    <a:lnTo>
                      <a:pt x="1771" y="174"/>
                    </a:lnTo>
                    <a:lnTo>
                      <a:pt x="1771" y="174"/>
                    </a:lnTo>
                    <a:lnTo>
                      <a:pt x="1767" y="186"/>
                    </a:lnTo>
                    <a:lnTo>
                      <a:pt x="1763" y="200"/>
                    </a:lnTo>
                    <a:lnTo>
                      <a:pt x="1761" y="213"/>
                    </a:lnTo>
                    <a:lnTo>
                      <a:pt x="1761" y="229"/>
                    </a:lnTo>
                    <a:lnTo>
                      <a:pt x="1761" y="229"/>
                    </a:lnTo>
                    <a:lnTo>
                      <a:pt x="1761" y="242"/>
                    </a:lnTo>
                    <a:lnTo>
                      <a:pt x="1763" y="258"/>
                    </a:lnTo>
                    <a:lnTo>
                      <a:pt x="1767" y="269"/>
                    </a:lnTo>
                    <a:lnTo>
                      <a:pt x="1771" y="283"/>
                    </a:lnTo>
                    <a:lnTo>
                      <a:pt x="1771" y="283"/>
                    </a:lnTo>
                    <a:lnTo>
                      <a:pt x="1783" y="304"/>
                    </a:lnTo>
                    <a:lnTo>
                      <a:pt x="1788" y="314"/>
                    </a:lnTo>
                    <a:lnTo>
                      <a:pt x="1796" y="322"/>
                    </a:lnTo>
                    <a:lnTo>
                      <a:pt x="1796" y="322"/>
                    </a:lnTo>
                    <a:lnTo>
                      <a:pt x="1814" y="337"/>
                    </a:lnTo>
                    <a:lnTo>
                      <a:pt x="1833" y="347"/>
                    </a:lnTo>
                    <a:lnTo>
                      <a:pt x="1833" y="347"/>
                    </a:lnTo>
                    <a:lnTo>
                      <a:pt x="1854" y="353"/>
                    </a:lnTo>
                    <a:lnTo>
                      <a:pt x="1877" y="355"/>
                    </a:lnTo>
                    <a:lnTo>
                      <a:pt x="1877" y="355"/>
                    </a:lnTo>
                    <a:lnTo>
                      <a:pt x="1899" y="353"/>
                    </a:lnTo>
                    <a:lnTo>
                      <a:pt x="1920" y="347"/>
                    </a:lnTo>
                    <a:close/>
                    <a:moveTo>
                      <a:pt x="1721" y="56"/>
                    </a:moveTo>
                    <a:lnTo>
                      <a:pt x="1721" y="56"/>
                    </a:lnTo>
                    <a:lnTo>
                      <a:pt x="1727" y="51"/>
                    </a:lnTo>
                    <a:lnTo>
                      <a:pt x="1728" y="45"/>
                    </a:lnTo>
                    <a:lnTo>
                      <a:pt x="1730" y="39"/>
                    </a:lnTo>
                    <a:lnTo>
                      <a:pt x="1732" y="33"/>
                    </a:lnTo>
                    <a:lnTo>
                      <a:pt x="1732" y="33"/>
                    </a:lnTo>
                    <a:lnTo>
                      <a:pt x="1730" y="25"/>
                    </a:lnTo>
                    <a:lnTo>
                      <a:pt x="1728" y="20"/>
                    </a:lnTo>
                    <a:lnTo>
                      <a:pt x="1727" y="14"/>
                    </a:lnTo>
                    <a:lnTo>
                      <a:pt x="1721" y="8"/>
                    </a:lnTo>
                    <a:lnTo>
                      <a:pt x="1721" y="8"/>
                    </a:lnTo>
                    <a:lnTo>
                      <a:pt x="1717" y="4"/>
                    </a:lnTo>
                    <a:lnTo>
                      <a:pt x="1711" y="2"/>
                    </a:lnTo>
                    <a:lnTo>
                      <a:pt x="1703" y="0"/>
                    </a:lnTo>
                    <a:lnTo>
                      <a:pt x="1696" y="0"/>
                    </a:lnTo>
                    <a:lnTo>
                      <a:pt x="1696" y="0"/>
                    </a:lnTo>
                    <a:lnTo>
                      <a:pt x="1690" y="0"/>
                    </a:lnTo>
                    <a:lnTo>
                      <a:pt x="1682" y="2"/>
                    </a:lnTo>
                    <a:lnTo>
                      <a:pt x="1676" y="4"/>
                    </a:lnTo>
                    <a:lnTo>
                      <a:pt x="1670" y="8"/>
                    </a:lnTo>
                    <a:lnTo>
                      <a:pt x="1670" y="8"/>
                    </a:lnTo>
                    <a:lnTo>
                      <a:pt x="1666" y="14"/>
                    </a:lnTo>
                    <a:lnTo>
                      <a:pt x="1665" y="20"/>
                    </a:lnTo>
                    <a:lnTo>
                      <a:pt x="1663" y="25"/>
                    </a:lnTo>
                    <a:lnTo>
                      <a:pt x="1661" y="33"/>
                    </a:lnTo>
                    <a:lnTo>
                      <a:pt x="1661" y="33"/>
                    </a:lnTo>
                    <a:lnTo>
                      <a:pt x="1663" y="39"/>
                    </a:lnTo>
                    <a:lnTo>
                      <a:pt x="1665" y="45"/>
                    </a:lnTo>
                    <a:lnTo>
                      <a:pt x="1666" y="51"/>
                    </a:lnTo>
                    <a:lnTo>
                      <a:pt x="1670" y="56"/>
                    </a:lnTo>
                    <a:lnTo>
                      <a:pt x="1670" y="56"/>
                    </a:lnTo>
                    <a:lnTo>
                      <a:pt x="1676" y="60"/>
                    </a:lnTo>
                    <a:lnTo>
                      <a:pt x="1682" y="62"/>
                    </a:lnTo>
                    <a:lnTo>
                      <a:pt x="1690" y="64"/>
                    </a:lnTo>
                    <a:lnTo>
                      <a:pt x="1696" y="64"/>
                    </a:lnTo>
                    <a:lnTo>
                      <a:pt x="1696" y="64"/>
                    </a:lnTo>
                    <a:lnTo>
                      <a:pt x="1703" y="64"/>
                    </a:lnTo>
                    <a:lnTo>
                      <a:pt x="1711" y="62"/>
                    </a:lnTo>
                    <a:lnTo>
                      <a:pt x="1717" y="60"/>
                    </a:lnTo>
                    <a:lnTo>
                      <a:pt x="1721" y="56"/>
                    </a:lnTo>
                    <a:close/>
                    <a:moveTo>
                      <a:pt x="1725" y="107"/>
                    </a:moveTo>
                    <a:lnTo>
                      <a:pt x="1668" y="107"/>
                    </a:lnTo>
                    <a:lnTo>
                      <a:pt x="1668" y="349"/>
                    </a:lnTo>
                    <a:lnTo>
                      <a:pt x="1725" y="349"/>
                    </a:lnTo>
                    <a:lnTo>
                      <a:pt x="1725" y="107"/>
                    </a:lnTo>
                    <a:lnTo>
                      <a:pt x="1725" y="107"/>
                    </a:lnTo>
                    <a:close/>
                    <a:moveTo>
                      <a:pt x="1620" y="353"/>
                    </a:moveTo>
                    <a:lnTo>
                      <a:pt x="1620" y="353"/>
                    </a:lnTo>
                    <a:lnTo>
                      <a:pt x="1643" y="347"/>
                    </a:lnTo>
                    <a:lnTo>
                      <a:pt x="1634" y="304"/>
                    </a:lnTo>
                    <a:lnTo>
                      <a:pt x="1634" y="304"/>
                    </a:lnTo>
                    <a:lnTo>
                      <a:pt x="1620" y="308"/>
                    </a:lnTo>
                    <a:lnTo>
                      <a:pt x="1620" y="308"/>
                    </a:lnTo>
                    <a:lnTo>
                      <a:pt x="1608" y="310"/>
                    </a:lnTo>
                    <a:lnTo>
                      <a:pt x="1608" y="310"/>
                    </a:lnTo>
                    <a:lnTo>
                      <a:pt x="1599" y="310"/>
                    </a:lnTo>
                    <a:lnTo>
                      <a:pt x="1593" y="308"/>
                    </a:lnTo>
                    <a:lnTo>
                      <a:pt x="1587" y="304"/>
                    </a:lnTo>
                    <a:lnTo>
                      <a:pt x="1581" y="298"/>
                    </a:lnTo>
                    <a:lnTo>
                      <a:pt x="1577" y="293"/>
                    </a:lnTo>
                    <a:lnTo>
                      <a:pt x="1576" y="287"/>
                    </a:lnTo>
                    <a:lnTo>
                      <a:pt x="1574" y="277"/>
                    </a:lnTo>
                    <a:lnTo>
                      <a:pt x="1574" y="267"/>
                    </a:lnTo>
                    <a:lnTo>
                      <a:pt x="1574" y="151"/>
                    </a:lnTo>
                    <a:lnTo>
                      <a:pt x="1636" y="151"/>
                    </a:lnTo>
                    <a:lnTo>
                      <a:pt x="1636" y="107"/>
                    </a:lnTo>
                    <a:lnTo>
                      <a:pt x="1574" y="107"/>
                    </a:lnTo>
                    <a:lnTo>
                      <a:pt x="1574" y="41"/>
                    </a:lnTo>
                    <a:lnTo>
                      <a:pt x="1527" y="41"/>
                    </a:lnTo>
                    <a:lnTo>
                      <a:pt x="1519" y="107"/>
                    </a:lnTo>
                    <a:lnTo>
                      <a:pt x="1483" y="109"/>
                    </a:lnTo>
                    <a:lnTo>
                      <a:pt x="1483" y="151"/>
                    </a:lnTo>
                    <a:lnTo>
                      <a:pt x="1516" y="151"/>
                    </a:lnTo>
                    <a:lnTo>
                      <a:pt x="1516" y="267"/>
                    </a:lnTo>
                    <a:lnTo>
                      <a:pt x="1516" y="267"/>
                    </a:lnTo>
                    <a:lnTo>
                      <a:pt x="1517" y="287"/>
                    </a:lnTo>
                    <a:lnTo>
                      <a:pt x="1521" y="302"/>
                    </a:lnTo>
                    <a:lnTo>
                      <a:pt x="1521" y="302"/>
                    </a:lnTo>
                    <a:lnTo>
                      <a:pt x="1525" y="318"/>
                    </a:lnTo>
                    <a:lnTo>
                      <a:pt x="1533" y="331"/>
                    </a:lnTo>
                    <a:lnTo>
                      <a:pt x="1533" y="331"/>
                    </a:lnTo>
                    <a:lnTo>
                      <a:pt x="1545" y="341"/>
                    </a:lnTo>
                    <a:lnTo>
                      <a:pt x="1558" y="349"/>
                    </a:lnTo>
                    <a:lnTo>
                      <a:pt x="1558" y="349"/>
                    </a:lnTo>
                    <a:lnTo>
                      <a:pt x="1574" y="355"/>
                    </a:lnTo>
                    <a:lnTo>
                      <a:pt x="1593" y="355"/>
                    </a:lnTo>
                    <a:lnTo>
                      <a:pt x="1593" y="355"/>
                    </a:lnTo>
                    <a:lnTo>
                      <a:pt x="1606" y="355"/>
                    </a:lnTo>
                    <a:lnTo>
                      <a:pt x="1620" y="353"/>
                    </a:lnTo>
                    <a:close/>
                    <a:moveTo>
                      <a:pt x="1326" y="304"/>
                    </a:moveTo>
                    <a:lnTo>
                      <a:pt x="1326" y="304"/>
                    </a:lnTo>
                    <a:lnTo>
                      <a:pt x="1322" y="298"/>
                    </a:lnTo>
                    <a:lnTo>
                      <a:pt x="1318" y="295"/>
                    </a:lnTo>
                    <a:lnTo>
                      <a:pt x="1316" y="287"/>
                    </a:lnTo>
                    <a:lnTo>
                      <a:pt x="1316" y="279"/>
                    </a:lnTo>
                    <a:lnTo>
                      <a:pt x="1316" y="279"/>
                    </a:lnTo>
                    <a:lnTo>
                      <a:pt x="1318" y="271"/>
                    </a:lnTo>
                    <a:lnTo>
                      <a:pt x="1320" y="264"/>
                    </a:lnTo>
                    <a:lnTo>
                      <a:pt x="1320" y="264"/>
                    </a:lnTo>
                    <a:lnTo>
                      <a:pt x="1328" y="256"/>
                    </a:lnTo>
                    <a:lnTo>
                      <a:pt x="1335" y="248"/>
                    </a:lnTo>
                    <a:lnTo>
                      <a:pt x="1335" y="248"/>
                    </a:lnTo>
                    <a:lnTo>
                      <a:pt x="1347" y="242"/>
                    </a:lnTo>
                    <a:lnTo>
                      <a:pt x="1363" y="238"/>
                    </a:lnTo>
                    <a:lnTo>
                      <a:pt x="1363" y="238"/>
                    </a:lnTo>
                    <a:lnTo>
                      <a:pt x="1382" y="233"/>
                    </a:lnTo>
                    <a:lnTo>
                      <a:pt x="1405" y="231"/>
                    </a:lnTo>
                    <a:lnTo>
                      <a:pt x="1405" y="285"/>
                    </a:lnTo>
                    <a:lnTo>
                      <a:pt x="1405" y="285"/>
                    </a:lnTo>
                    <a:lnTo>
                      <a:pt x="1392" y="295"/>
                    </a:lnTo>
                    <a:lnTo>
                      <a:pt x="1378" y="304"/>
                    </a:lnTo>
                    <a:lnTo>
                      <a:pt x="1378" y="304"/>
                    </a:lnTo>
                    <a:lnTo>
                      <a:pt x="1366" y="308"/>
                    </a:lnTo>
                    <a:lnTo>
                      <a:pt x="1351" y="310"/>
                    </a:lnTo>
                    <a:lnTo>
                      <a:pt x="1351" y="310"/>
                    </a:lnTo>
                    <a:lnTo>
                      <a:pt x="1337" y="308"/>
                    </a:lnTo>
                    <a:lnTo>
                      <a:pt x="1326" y="304"/>
                    </a:lnTo>
                    <a:close/>
                    <a:moveTo>
                      <a:pt x="1374" y="345"/>
                    </a:moveTo>
                    <a:lnTo>
                      <a:pt x="1374" y="345"/>
                    </a:lnTo>
                    <a:lnTo>
                      <a:pt x="1392" y="335"/>
                    </a:lnTo>
                    <a:lnTo>
                      <a:pt x="1409" y="324"/>
                    </a:lnTo>
                    <a:lnTo>
                      <a:pt x="1411" y="324"/>
                    </a:lnTo>
                    <a:lnTo>
                      <a:pt x="1415" y="349"/>
                    </a:lnTo>
                    <a:lnTo>
                      <a:pt x="1461" y="349"/>
                    </a:lnTo>
                    <a:lnTo>
                      <a:pt x="1461" y="205"/>
                    </a:lnTo>
                    <a:lnTo>
                      <a:pt x="1461" y="205"/>
                    </a:lnTo>
                    <a:lnTo>
                      <a:pt x="1459" y="182"/>
                    </a:lnTo>
                    <a:lnTo>
                      <a:pt x="1455" y="161"/>
                    </a:lnTo>
                    <a:lnTo>
                      <a:pt x="1448" y="144"/>
                    </a:lnTo>
                    <a:lnTo>
                      <a:pt x="1438" y="128"/>
                    </a:lnTo>
                    <a:lnTo>
                      <a:pt x="1438" y="128"/>
                    </a:lnTo>
                    <a:lnTo>
                      <a:pt x="1426" y="116"/>
                    </a:lnTo>
                    <a:lnTo>
                      <a:pt x="1411" y="107"/>
                    </a:lnTo>
                    <a:lnTo>
                      <a:pt x="1392" y="103"/>
                    </a:lnTo>
                    <a:lnTo>
                      <a:pt x="1370" y="101"/>
                    </a:lnTo>
                    <a:lnTo>
                      <a:pt x="1370" y="101"/>
                    </a:lnTo>
                    <a:lnTo>
                      <a:pt x="1357" y="101"/>
                    </a:lnTo>
                    <a:lnTo>
                      <a:pt x="1343" y="103"/>
                    </a:lnTo>
                    <a:lnTo>
                      <a:pt x="1330" y="107"/>
                    </a:lnTo>
                    <a:lnTo>
                      <a:pt x="1316" y="111"/>
                    </a:lnTo>
                    <a:lnTo>
                      <a:pt x="1316" y="111"/>
                    </a:lnTo>
                    <a:lnTo>
                      <a:pt x="1293" y="120"/>
                    </a:lnTo>
                    <a:lnTo>
                      <a:pt x="1272" y="132"/>
                    </a:lnTo>
                    <a:lnTo>
                      <a:pt x="1291" y="171"/>
                    </a:lnTo>
                    <a:lnTo>
                      <a:pt x="1291" y="171"/>
                    </a:lnTo>
                    <a:lnTo>
                      <a:pt x="1308" y="161"/>
                    </a:lnTo>
                    <a:lnTo>
                      <a:pt x="1326" y="153"/>
                    </a:lnTo>
                    <a:lnTo>
                      <a:pt x="1326" y="153"/>
                    </a:lnTo>
                    <a:lnTo>
                      <a:pt x="1343" y="149"/>
                    </a:lnTo>
                    <a:lnTo>
                      <a:pt x="1361" y="147"/>
                    </a:lnTo>
                    <a:lnTo>
                      <a:pt x="1361" y="147"/>
                    </a:lnTo>
                    <a:lnTo>
                      <a:pt x="1370" y="147"/>
                    </a:lnTo>
                    <a:lnTo>
                      <a:pt x="1380" y="151"/>
                    </a:lnTo>
                    <a:lnTo>
                      <a:pt x="1380" y="151"/>
                    </a:lnTo>
                    <a:lnTo>
                      <a:pt x="1388" y="155"/>
                    </a:lnTo>
                    <a:lnTo>
                      <a:pt x="1394" y="161"/>
                    </a:lnTo>
                    <a:lnTo>
                      <a:pt x="1394" y="161"/>
                    </a:lnTo>
                    <a:lnTo>
                      <a:pt x="1399" y="169"/>
                    </a:lnTo>
                    <a:lnTo>
                      <a:pt x="1401" y="176"/>
                    </a:lnTo>
                    <a:lnTo>
                      <a:pt x="1401" y="176"/>
                    </a:lnTo>
                    <a:lnTo>
                      <a:pt x="1405" y="194"/>
                    </a:lnTo>
                    <a:lnTo>
                      <a:pt x="1405" y="194"/>
                    </a:lnTo>
                    <a:lnTo>
                      <a:pt x="1370" y="200"/>
                    </a:lnTo>
                    <a:lnTo>
                      <a:pt x="1339" y="205"/>
                    </a:lnTo>
                    <a:lnTo>
                      <a:pt x="1339" y="205"/>
                    </a:lnTo>
                    <a:lnTo>
                      <a:pt x="1316" y="213"/>
                    </a:lnTo>
                    <a:lnTo>
                      <a:pt x="1295" y="223"/>
                    </a:lnTo>
                    <a:lnTo>
                      <a:pt x="1295" y="223"/>
                    </a:lnTo>
                    <a:lnTo>
                      <a:pt x="1279" y="236"/>
                    </a:lnTo>
                    <a:lnTo>
                      <a:pt x="1274" y="242"/>
                    </a:lnTo>
                    <a:lnTo>
                      <a:pt x="1270" y="250"/>
                    </a:lnTo>
                    <a:lnTo>
                      <a:pt x="1270" y="250"/>
                    </a:lnTo>
                    <a:lnTo>
                      <a:pt x="1264" y="265"/>
                    </a:lnTo>
                    <a:lnTo>
                      <a:pt x="1262" y="285"/>
                    </a:lnTo>
                    <a:lnTo>
                      <a:pt x="1262" y="285"/>
                    </a:lnTo>
                    <a:lnTo>
                      <a:pt x="1262" y="298"/>
                    </a:lnTo>
                    <a:lnTo>
                      <a:pt x="1266" y="314"/>
                    </a:lnTo>
                    <a:lnTo>
                      <a:pt x="1274" y="325"/>
                    </a:lnTo>
                    <a:lnTo>
                      <a:pt x="1281" y="335"/>
                    </a:lnTo>
                    <a:lnTo>
                      <a:pt x="1281" y="335"/>
                    </a:lnTo>
                    <a:lnTo>
                      <a:pt x="1293" y="345"/>
                    </a:lnTo>
                    <a:lnTo>
                      <a:pt x="1305" y="351"/>
                    </a:lnTo>
                    <a:lnTo>
                      <a:pt x="1318" y="355"/>
                    </a:lnTo>
                    <a:lnTo>
                      <a:pt x="1334" y="355"/>
                    </a:lnTo>
                    <a:lnTo>
                      <a:pt x="1334" y="355"/>
                    </a:lnTo>
                    <a:lnTo>
                      <a:pt x="1343" y="355"/>
                    </a:lnTo>
                    <a:lnTo>
                      <a:pt x="1355" y="353"/>
                    </a:lnTo>
                    <a:lnTo>
                      <a:pt x="1365" y="351"/>
                    </a:lnTo>
                    <a:lnTo>
                      <a:pt x="1374" y="345"/>
                    </a:lnTo>
                    <a:close/>
                    <a:moveTo>
                      <a:pt x="1221" y="56"/>
                    </a:moveTo>
                    <a:lnTo>
                      <a:pt x="1221" y="56"/>
                    </a:lnTo>
                    <a:lnTo>
                      <a:pt x="1225" y="51"/>
                    </a:lnTo>
                    <a:lnTo>
                      <a:pt x="1229" y="45"/>
                    </a:lnTo>
                    <a:lnTo>
                      <a:pt x="1231" y="39"/>
                    </a:lnTo>
                    <a:lnTo>
                      <a:pt x="1231" y="33"/>
                    </a:lnTo>
                    <a:lnTo>
                      <a:pt x="1231" y="33"/>
                    </a:lnTo>
                    <a:lnTo>
                      <a:pt x="1231" y="25"/>
                    </a:lnTo>
                    <a:lnTo>
                      <a:pt x="1229" y="20"/>
                    </a:lnTo>
                    <a:lnTo>
                      <a:pt x="1225" y="14"/>
                    </a:lnTo>
                    <a:lnTo>
                      <a:pt x="1221" y="8"/>
                    </a:lnTo>
                    <a:lnTo>
                      <a:pt x="1221" y="8"/>
                    </a:lnTo>
                    <a:lnTo>
                      <a:pt x="1215" y="4"/>
                    </a:lnTo>
                    <a:lnTo>
                      <a:pt x="1210" y="2"/>
                    </a:lnTo>
                    <a:lnTo>
                      <a:pt x="1204" y="0"/>
                    </a:lnTo>
                    <a:lnTo>
                      <a:pt x="1196" y="0"/>
                    </a:lnTo>
                    <a:lnTo>
                      <a:pt x="1196" y="0"/>
                    </a:lnTo>
                    <a:lnTo>
                      <a:pt x="1188" y="0"/>
                    </a:lnTo>
                    <a:lnTo>
                      <a:pt x="1183" y="2"/>
                    </a:lnTo>
                    <a:lnTo>
                      <a:pt x="1177" y="4"/>
                    </a:lnTo>
                    <a:lnTo>
                      <a:pt x="1171" y="8"/>
                    </a:lnTo>
                    <a:lnTo>
                      <a:pt x="1171" y="8"/>
                    </a:lnTo>
                    <a:lnTo>
                      <a:pt x="1167" y="14"/>
                    </a:lnTo>
                    <a:lnTo>
                      <a:pt x="1163" y="20"/>
                    </a:lnTo>
                    <a:lnTo>
                      <a:pt x="1161" y="25"/>
                    </a:lnTo>
                    <a:lnTo>
                      <a:pt x="1161" y="33"/>
                    </a:lnTo>
                    <a:lnTo>
                      <a:pt x="1161" y="33"/>
                    </a:lnTo>
                    <a:lnTo>
                      <a:pt x="1161" y="39"/>
                    </a:lnTo>
                    <a:lnTo>
                      <a:pt x="1163" y="45"/>
                    </a:lnTo>
                    <a:lnTo>
                      <a:pt x="1167" y="51"/>
                    </a:lnTo>
                    <a:lnTo>
                      <a:pt x="1171" y="56"/>
                    </a:lnTo>
                    <a:lnTo>
                      <a:pt x="1171" y="56"/>
                    </a:lnTo>
                    <a:lnTo>
                      <a:pt x="1177" y="60"/>
                    </a:lnTo>
                    <a:lnTo>
                      <a:pt x="1183" y="62"/>
                    </a:lnTo>
                    <a:lnTo>
                      <a:pt x="1188" y="64"/>
                    </a:lnTo>
                    <a:lnTo>
                      <a:pt x="1196" y="64"/>
                    </a:lnTo>
                    <a:lnTo>
                      <a:pt x="1196" y="64"/>
                    </a:lnTo>
                    <a:lnTo>
                      <a:pt x="1204" y="64"/>
                    </a:lnTo>
                    <a:lnTo>
                      <a:pt x="1210" y="62"/>
                    </a:lnTo>
                    <a:lnTo>
                      <a:pt x="1215" y="60"/>
                    </a:lnTo>
                    <a:lnTo>
                      <a:pt x="1221" y="56"/>
                    </a:lnTo>
                    <a:close/>
                    <a:moveTo>
                      <a:pt x="1225" y="107"/>
                    </a:moveTo>
                    <a:lnTo>
                      <a:pt x="1167" y="107"/>
                    </a:lnTo>
                    <a:lnTo>
                      <a:pt x="1167" y="349"/>
                    </a:lnTo>
                    <a:lnTo>
                      <a:pt x="1225" y="349"/>
                    </a:lnTo>
                    <a:lnTo>
                      <a:pt x="1225" y="107"/>
                    </a:lnTo>
                    <a:lnTo>
                      <a:pt x="1225" y="107"/>
                    </a:lnTo>
                    <a:close/>
                    <a:moveTo>
                      <a:pt x="1103" y="349"/>
                    </a:moveTo>
                    <a:lnTo>
                      <a:pt x="1103" y="349"/>
                    </a:lnTo>
                    <a:lnTo>
                      <a:pt x="1123" y="339"/>
                    </a:lnTo>
                    <a:lnTo>
                      <a:pt x="1140" y="325"/>
                    </a:lnTo>
                    <a:lnTo>
                      <a:pt x="1117" y="289"/>
                    </a:lnTo>
                    <a:lnTo>
                      <a:pt x="1117" y="289"/>
                    </a:lnTo>
                    <a:lnTo>
                      <a:pt x="1107" y="296"/>
                    </a:lnTo>
                    <a:lnTo>
                      <a:pt x="1094" y="302"/>
                    </a:lnTo>
                    <a:lnTo>
                      <a:pt x="1094" y="302"/>
                    </a:lnTo>
                    <a:lnTo>
                      <a:pt x="1082" y="308"/>
                    </a:lnTo>
                    <a:lnTo>
                      <a:pt x="1068" y="308"/>
                    </a:lnTo>
                    <a:lnTo>
                      <a:pt x="1068" y="308"/>
                    </a:lnTo>
                    <a:lnTo>
                      <a:pt x="1053" y="308"/>
                    </a:lnTo>
                    <a:lnTo>
                      <a:pt x="1041" y="304"/>
                    </a:lnTo>
                    <a:lnTo>
                      <a:pt x="1030" y="296"/>
                    </a:lnTo>
                    <a:lnTo>
                      <a:pt x="1020" y="287"/>
                    </a:lnTo>
                    <a:lnTo>
                      <a:pt x="1020" y="287"/>
                    </a:lnTo>
                    <a:lnTo>
                      <a:pt x="1012" y="275"/>
                    </a:lnTo>
                    <a:lnTo>
                      <a:pt x="1006" y="262"/>
                    </a:lnTo>
                    <a:lnTo>
                      <a:pt x="1004" y="246"/>
                    </a:lnTo>
                    <a:lnTo>
                      <a:pt x="1003" y="229"/>
                    </a:lnTo>
                    <a:lnTo>
                      <a:pt x="1003" y="229"/>
                    </a:lnTo>
                    <a:lnTo>
                      <a:pt x="1004" y="211"/>
                    </a:lnTo>
                    <a:lnTo>
                      <a:pt x="1006" y="196"/>
                    </a:lnTo>
                    <a:lnTo>
                      <a:pt x="1012" y="180"/>
                    </a:lnTo>
                    <a:lnTo>
                      <a:pt x="1022" y="169"/>
                    </a:lnTo>
                    <a:lnTo>
                      <a:pt x="1022" y="169"/>
                    </a:lnTo>
                    <a:lnTo>
                      <a:pt x="1032" y="159"/>
                    </a:lnTo>
                    <a:lnTo>
                      <a:pt x="1041" y="153"/>
                    </a:lnTo>
                    <a:lnTo>
                      <a:pt x="1055" y="149"/>
                    </a:lnTo>
                    <a:lnTo>
                      <a:pt x="1068" y="147"/>
                    </a:lnTo>
                    <a:lnTo>
                      <a:pt x="1068" y="147"/>
                    </a:lnTo>
                    <a:lnTo>
                      <a:pt x="1080" y="149"/>
                    </a:lnTo>
                    <a:lnTo>
                      <a:pt x="1090" y="151"/>
                    </a:lnTo>
                    <a:lnTo>
                      <a:pt x="1090" y="151"/>
                    </a:lnTo>
                    <a:lnTo>
                      <a:pt x="1099" y="157"/>
                    </a:lnTo>
                    <a:lnTo>
                      <a:pt x="1109" y="165"/>
                    </a:lnTo>
                    <a:lnTo>
                      <a:pt x="1136" y="128"/>
                    </a:lnTo>
                    <a:lnTo>
                      <a:pt x="1136" y="128"/>
                    </a:lnTo>
                    <a:lnTo>
                      <a:pt x="1123" y="118"/>
                    </a:lnTo>
                    <a:lnTo>
                      <a:pt x="1107" y="109"/>
                    </a:lnTo>
                    <a:lnTo>
                      <a:pt x="1107" y="109"/>
                    </a:lnTo>
                    <a:lnTo>
                      <a:pt x="1097" y="105"/>
                    </a:lnTo>
                    <a:lnTo>
                      <a:pt x="1088" y="103"/>
                    </a:lnTo>
                    <a:lnTo>
                      <a:pt x="1066" y="101"/>
                    </a:lnTo>
                    <a:lnTo>
                      <a:pt x="1066" y="101"/>
                    </a:lnTo>
                    <a:lnTo>
                      <a:pt x="1043" y="103"/>
                    </a:lnTo>
                    <a:lnTo>
                      <a:pt x="1020" y="109"/>
                    </a:lnTo>
                    <a:lnTo>
                      <a:pt x="1020" y="109"/>
                    </a:lnTo>
                    <a:lnTo>
                      <a:pt x="999" y="120"/>
                    </a:lnTo>
                    <a:lnTo>
                      <a:pt x="981" y="134"/>
                    </a:lnTo>
                    <a:lnTo>
                      <a:pt x="981" y="134"/>
                    </a:lnTo>
                    <a:lnTo>
                      <a:pt x="973" y="144"/>
                    </a:lnTo>
                    <a:lnTo>
                      <a:pt x="966" y="153"/>
                    </a:lnTo>
                    <a:lnTo>
                      <a:pt x="960" y="163"/>
                    </a:lnTo>
                    <a:lnTo>
                      <a:pt x="954" y="174"/>
                    </a:lnTo>
                    <a:lnTo>
                      <a:pt x="954" y="174"/>
                    </a:lnTo>
                    <a:lnTo>
                      <a:pt x="950" y="186"/>
                    </a:lnTo>
                    <a:lnTo>
                      <a:pt x="946" y="200"/>
                    </a:lnTo>
                    <a:lnTo>
                      <a:pt x="944" y="213"/>
                    </a:lnTo>
                    <a:lnTo>
                      <a:pt x="944" y="229"/>
                    </a:lnTo>
                    <a:lnTo>
                      <a:pt x="944" y="229"/>
                    </a:lnTo>
                    <a:lnTo>
                      <a:pt x="944" y="242"/>
                    </a:lnTo>
                    <a:lnTo>
                      <a:pt x="946" y="258"/>
                    </a:lnTo>
                    <a:lnTo>
                      <a:pt x="950" y="269"/>
                    </a:lnTo>
                    <a:lnTo>
                      <a:pt x="954" y="283"/>
                    </a:lnTo>
                    <a:lnTo>
                      <a:pt x="954" y="283"/>
                    </a:lnTo>
                    <a:lnTo>
                      <a:pt x="958" y="293"/>
                    </a:lnTo>
                    <a:lnTo>
                      <a:pt x="964" y="304"/>
                    </a:lnTo>
                    <a:lnTo>
                      <a:pt x="970" y="314"/>
                    </a:lnTo>
                    <a:lnTo>
                      <a:pt x="977" y="322"/>
                    </a:lnTo>
                    <a:lnTo>
                      <a:pt x="977" y="322"/>
                    </a:lnTo>
                    <a:lnTo>
                      <a:pt x="987" y="329"/>
                    </a:lnTo>
                    <a:lnTo>
                      <a:pt x="995" y="337"/>
                    </a:lnTo>
                    <a:lnTo>
                      <a:pt x="1004" y="343"/>
                    </a:lnTo>
                    <a:lnTo>
                      <a:pt x="1016" y="347"/>
                    </a:lnTo>
                    <a:lnTo>
                      <a:pt x="1016" y="347"/>
                    </a:lnTo>
                    <a:lnTo>
                      <a:pt x="1037" y="353"/>
                    </a:lnTo>
                    <a:lnTo>
                      <a:pt x="1061" y="355"/>
                    </a:lnTo>
                    <a:lnTo>
                      <a:pt x="1061" y="355"/>
                    </a:lnTo>
                    <a:lnTo>
                      <a:pt x="1082" y="353"/>
                    </a:lnTo>
                    <a:lnTo>
                      <a:pt x="1103" y="349"/>
                    </a:lnTo>
                    <a:close/>
                    <a:moveTo>
                      <a:pt x="764" y="287"/>
                    </a:moveTo>
                    <a:lnTo>
                      <a:pt x="764" y="287"/>
                    </a:lnTo>
                    <a:lnTo>
                      <a:pt x="757" y="275"/>
                    </a:lnTo>
                    <a:lnTo>
                      <a:pt x="753" y="262"/>
                    </a:lnTo>
                    <a:lnTo>
                      <a:pt x="749" y="246"/>
                    </a:lnTo>
                    <a:lnTo>
                      <a:pt x="749" y="229"/>
                    </a:lnTo>
                    <a:lnTo>
                      <a:pt x="749" y="229"/>
                    </a:lnTo>
                    <a:lnTo>
                      <a:pt x="749" y="211"/>
                    </a:lnTo>
                    <a:lnTo>
                      <a:pt x="753" y="196"/>
                    </a:lnTo>
                    <a:lnTo>
                      <a:pt x="757" y="180"/>
                    </a:lnTo>
                    <a:lnTo>
                      <a:pt x="764" y="169"/>
                    </a:lnTo>
                    <a:lnTo>
                      <a:pt x="764" y="169"/>
                    </a:lnTo>
                    <a:lnTo>
                      <a:pt x="772" y="159"/>
                    </a:lnTo>
                    <a:lnTo>
                      <a:pt x="782" y="153"/>
                    </a:lnTo>
                    <a:lnTo>
                      <a:pt x="793" y="149"/>
                    </a:lnTo>
                    <a:lnTo>
                      <a:pt x="805" y="147"/>
                    </a:lnTo>
                    <a:lnTo>
                      <a:pt x="805" y="147"/>
                    </a:lnTo>
                    <a:lnTo>
                      <a:pt x="819" y="149"/>
                    </a:lnTo>
                    <a:lnTo>
                      <a:pt x="828" y="153"/>
                    </a:lnTo>
                    <a:lnTo>
                      <a:pt x="838" y="159"/>
                    </a:lnTo>
                    <a:lnTo>
                      <a:pt x="848" y="169"/>
                    </a:lnTo>
                    <a:lnTo>
                      <a:pt x="848" y="169"/>
                    </a:lnTo>
                    <a:lnTo>
                      <a:pt x="853" y="180"/>
                    </a:lnTo>
                    <a:lnTo>
                      <a:pt x="859" y="196"/>
                    </a:lnTo>
                    <a:lnTo>
                      <a:pt x="861" y="211"/>
                    </a:lnTo>
                    <a:lnTo>
                      <a:pt x="863" y="229"/>
                    </a:lnTo>
                    <a:lnTo>
                      <a:pt x="863" y="229"/>
                    </a:lnTo>
                    <a:lnTo>
                      <a:pt x="861" y="246"/>
                    </a:lnTo>
                    <a:lnTo>
                      <a:pt x="859" y="262"/>
                    </a:lnTo>
                    <a:lnTo>
                      <a:pt x="853" y="275"/>
                    </a:lnTo>
                    <a:lnTo>
                      <a:pt x="848" y="287"/>
                    </a:lnTo>
                    <a:lnTo>
                      <a:pt x="848" y="287"/>
                    </a:lnTo>
                    <a:lnTo>
                      <a:pt x="838" y="296"/>
                    </a:lnTo>
                    <a:lnTo>
                      <a:pt x="828" y="304"/>
                    </a:lnTo>
                    <a:lnTo>
                      <a:pt x="819" y="308"/>
                    </a:lnTo>
                    <a:lnTo>
                      <a:pt x="805" y="308"/>
                    </a:lnTo>
                    <a:lnTo>
                      <a:pt x="805" y="308"/>
                    </a:lnTo>
                    <a:lnTo>
                      <a:pt x="793" y="308"/>
                    </a:lnTo>
                    <a:lnTo>
                      <a:pt x="782" y="304"/>
                    </a:lnTo>
                    <a:lnTo>
                      <a:pt x="772" y="296"/>
                    </a:lnTo>
                    <a:lnTo>
                      <a:pt x="764" y="287"/>
                    </a:lnTo>
                    <a:close/>
                    <a:moveTo>
                      <a:pt x="850" y="347"/>
                    </a:moveTo>
                    <a:lnTo>
                      <a:pt x="850" y="347"/>
                    </a:lnTo>
                    <a:lnTo>
                      <a:pt x="859" y="343"/>
                    </a:lnTo>
                    <a:lnTo>
                      <a:pt x="869" y="337"/>
                    </a:lnTo>
                    <a:lnTo>
                      <a:pt x="877" y="329"/>
                    </a:lnTo>
                    <a:lnTo>
                      <a:pt x="886" y="322"/>
                    </a:lnTo>
                    <a:lnTo>
                      <a:pt x="886" y="322"/>
                    </a:lnTo>
                    <a:lnTo>
                      <a:pt x="894" y="314"/>
                    </a:lnTo>
                    <a:lnTo>
                      <a:pt x="900" y="304"/>
                    </a:lnTo>
                    <a:lnTo>
                      <a:pt x="912" y="283"/>
                    </a:lnTo>
                    <a:lnTo>
                      <a:pt x="912" y="283"/>
                    </a:lnTo>
                    <a:lnTo>
                      <a:pt x="915" y="269"/>
                    </a:lnTo>
                    <a:lnTo>
                      <a:pt x="919" y="258"/>
                    </a:lnTo>
                    <a:lnTo>
                      <a:pt x="919" y="242"/>
                    </a:lnTo>
                    <a:lnTo>
                      <a:pt x="921" y="229"/>
                    </a:lnTo>
                    <a:lnTo>
                      <a:pt x="921" y="229"/>
                    </a:lnTo>
                    <a:lnTo>
                      <a:pt x="919" y="213"/>
                    </a:lnTo>
                    <a:lnTo>
                      <a:pt x="919" y="200"/>
                    </a:lnTo>
                    <a:lnTo>
                      <a:pt x="915" y="186"/>
                    </a:lnTo>
                    <a:lnTo>
                      <a:pt x="912" y="174"/>
                    </a:lnTo>
                    <a:lnTo>
                      <a:pt x="912" y="174"/>
                    </a:lnTo>
                    <a:lnTo>
                      <a:pt x="900" y="153"/>
                    </a:lnTo>
                    <a:lnTo>
                      <a:pt x="894" y="144"/>
                    </a:lnTo>
                    <a:lnTo>
                      <a:pt x="886" y="134"/>
                    </a:lnTo>
                    <a:lnTo>
                      <a:pt x="886" y="134"/>
                    </a:lnTo>
                    <a:lnTo>
                      <a:pt x="869" y="120"/>
                    </a:lnTo>
                    <a:lnTo>
                      <a:pt x="850" y="109"/>
                    </a:lnTo>
                    <a:lnTo>
                      <a:pt x="850" y="109"/>
                    </a:lnTo>
                    <a:lnTo>
                      <a:pt x="828" y="103"/>
                    </a:lnTo>
                    <a:lnTo>
                      <a:pt x="805" y="101"/>
                    </a:lnTo>
                    <a:lnTo>
                      <a:pt x="805" y="101"/>
                    </a:lnTo>
                    <a:lnTo>
                      <a:pt x="784" y="103"/>
                    </a:lnTo>
                    <a:lnTo>
                      <a:pt x="762" y="109"/>
                    </a:lnTo>
                    <a:lnTo>
                      <a:pt x="762" y="109"/>
                    </a:lnTo>
                    <a:lnTo>
                      <a:pt x="743" y="120"/>
                    </a:lnTo>
                    <a:lnTo>
                      <a:pt x="726" y="134"/>
                    </a:lnTo>
                    <a:lnTo>
                      <a:pt x="726" y="134"/>
                    </a:lnTo>
                    <a:lnTo>
                      <a:pt x="718" y="144"/>
                    </a:lnTo>
                    <a:lnTo>
                      <a:pt x="710" y="153"/>
                    </a:lnTo>
                    <a:lnTo>
                      <a:pt x="704" y="163"/>
                    </a:lnTo>
                    <a:lnTo>
                      <a:pt x="699" y="174"/>
                    </a:lnTo>
                    <a:lnTo>
                      <a:pt x="699" y="174"/>
                    </a:lnTo>
                    <a:lnTo>
                      <a:pt x="695" y="186"/>
                    </a:lnTo>
                    <a:lnTo>
                      <a:pt x="693" y="200"/>
                    </a:lnTo>
                    <a:lnTo>
                      <a:pt x="691" y="213"/>
                    </a:lnTo>
                    <a:lnTo>
                      <a:pt x="691" y="229"/>
                    </a:lnTo>
                    <a:lnTo>
                      <a:pt x="691" y="229"/>
                    </a:lnTo>
                    <a:lnTo>
                      <a:pt x="691" y="242"/>
                    </a:lnTo>
                    <a:lnTo>
                      <a:pt x="693" y="258"/>
                    </a:lnTo>
                    <a:lnTo>
                      <a:pt x="695" y="269"/>
                    </a:lnTo>
                    <a:lnTo>
                      <a:pt x="699" y="283"/>
                    </a:lnTo>
                    <a:lnTo>
                      <a:pt x="699" y="283"/>
                    </a:lnTo>
                    <a:lnTo>
                      <a:pt x="704" y="293"/>
                    </a:lnTo>
                    <a:lnTo>
                      <a:pt x="710" y="304"/>
                    </a:lnTo>
                    <a:lnTo>
                      <a:pt x="718" y="314"/>
                    </a:lnTo>
                    <a:lnTo>
                      <a:pt x="726" y="322"/>
                    </a:lnTo>
                    <a:lnTo>
                      <a:pt x="726" y="322"/>
                    </a:lnTo>
                    <a:lnTo>
                      <a:pt x="743" y="337"/>
                    </a:lnTo>
                    <a:lnTo>
                      <a:pt x="762" y="347"/>
                    </a:lnTo>
                    <a:lnTo>
                      <a:pt x="762" y="347"/>
                    </a:lnTo>
                    <a:lnTo>
                      <a:pt x="784" y="353"/>
                    </a:lnTo>
                    <a:lnTo>
                      <a:pt x="805" y="355"/>
                    </a:lnTo>
                    <a:lnTo>
                      <a:pt x="805" y="355"/>
                    </a:lnTo>
                    <a:lnTo>
                      <a:pt x="828" y="353"/>
                    </a:lnTo>
                    <a:lnTo>
                      <a:pt x="850" y="347"/>
                    </a:lnTo>
                    <a:close/>
                    <a:moveTo>
                      <a:pt x="617" y="349"/>
                    </a:moveTo>
                    <a:lnTo>
                      <a:pt x="617" y="349"/>
                    </a:lnTo>
                    <a:lnTo>
                      <a:pt x="633" y="343"/>
                    </a:lnTo>
                    <a:lnTo>
                      <a:pt x="646" y="333"/>
                    </a:lnTo>
                    <a:lnTo>
                      <a:pt x="646" y="333"/>
                    </a:lnTo>
                    <a:lnTo>
                      <a:pt x="658" y="322"/>
                    </a:lnTo>
                    <a:lnTo>
                      <a:pt x="664" y="310"/>
                    </a:lnTo>
                    <a:lnTo>
                      <a:pt x="664" y="310"/>
                    </a:lnTo>
                    <a:lnTo>
                      <a:pt x="670" y="295"/>
                    </a:lnTo>
                    <a:lnTo>
                      <a:pt x="672" y="281"/>
                    </a:lnTo>
                    <a:lnTo>
                      <a:pt x="672" y="281"/>
                    </a:lnTo>
                    <a:lnTo>
                      <a:pt x="670" y="265"/>
                    </a:lnTo>
                    <a:lnTo>
                      <a:pt x="664" y="252"/>
                    </a:lnTo>
                    <a:lnTo>
                      <a:pt x="664" y="252"/>
                    </a:lnTo>
                    <a:lnTo>
                      <a:pt x="658" y="240"/>
                    </a:lnTo>
                    <a:lnTo>
                      <a:pt x="648" y="231"/>
                    </a:lnTo>
                    <a:lnTo>
                      <a:pt x="648" y="231"/>
                    </a:lnTo>
                    <a:lnTo>
                      <a:pt x="639" y="223"/>
                    </a:lnTo>
                    <a:lnTo>
                      <a:pt x="625" y="217"/>
                    </a:lnTo>
                    <a:lnTo>
                      <a:pt x="625" y="217"/>
                    </a:lnTo>
                    <a:lnTo>
                      <a:pt x="602" y="207"/>
                    </a:lnTo>
                    <a:lnTo>
                      <a:pt x="602" y="207"/>
                    </a:lnTo>
                    <a:lnTo>
                      <a:pt x="582" y="200"/>
                    </a:lnTo>
                    <a:lnTo>
                      <a:pt x="582" y="200"/>
                    </a:lnTo>
                    <a:lnTo>
                      <a:pt x="567" y="192"/>
                    </a:lnTo>
                    <a:lnTo>
                      <a:pt x="567" y="192"/>
                    </a:lnTo>
                    <a:lnTo>
                      <a:pt x="559" y="188"/>
                    </a:lnTo>
                    <a:lnTo>
                      <a:pt x="555" y="182"/>
                    </a:lnTo>
                    <a:lnTo>
                      <a:pt x="555" y="182"/>
                    </a:lnTo>
                    <a:lnTo>
                      <a:pt x="552" y="176"/>
                    </a:lnTo>
                    <a:lnTo>
                      <a:pt x="552" y="171"/>
                    </a:lnTo>
                    <a:lnTo>
                      <a:pt x="552" y="171"/>
                    </a:lnTo>
                    <a:lnTo>
                      <a:pt x="553" y="161"/>
                    </a:lnTo>
                    <a:lnTo>
                      <a:pt x="559" y="151"/>
                    </a:lnTo>
                    <a:lnTo>
                      <a:pt x="559" y="151"/>
                    </a:lnTo>
                    <a:lnTo>
                      <a:pt x="565" y="147"/>
                    </a:lnTo>
                    <a:lnTo>
                      <a:pt x="571" y="145"/>
                    </a:lnTo>
                    <a:lnTo>
                      <a:pt x="586" y="144"/>
                    </a:lnTo>
                    <a:lnTo>
                      <a:pt x="586" y="144"/>
                    </a:lnTo>
                    <a:lnTo>
                      <a:pt x="600" y="145"/>
                    </a:lnTo>
                    <a:lnTo>
                      <a:pt x="613" y="149"/>
                    </a:lnTo>
                    <a:lnTo>
                      <a:pt x="613" y="149"/>
                    </a:lnTo>
                    <a:lnTo>
                      <a:pt x="627" y="157"/>
                    </a:lnTo>
                    <a:lnTo>
                      <a:pt x="641" y="165"/>
                    </a:lnTo>
                    <a:lnTo>
                      <a:pt x="666" y="130"/>
                    </a:lnTo>
                    <a:lnTo>
                      <a:pt x="666" y="130"/>
                    </a:lnTo>
                    <a:lnTo>
                      <a:pt x="650" y="118"/>
                    </a:lnTo>
                    <a:lnTo>
                      <a:pt x="631" y="111"/>
                    </a:lnTo>
                    <a:lnTo>
                      <a:pt x="631" y="111"/>
                    </a:lnTo>
                    <a:lnTo>
                      <a:pt x="621" y="107"/>
                    </a:lnTo>
                    <a:lnTo>
                      <a:pt x="610" y="103"/>
                    </a:lnTo>
                    <a:lnTo>
                      <a:pt x="598" y="101"/>
                    </a:lnTo>
                    <a:lnTo>
                      <a:pt x="586" y="101"/>
                    </a:lnTo>
                    <a:lnTo>
                      <a:pt x="586" y="101"/>
                    </a:lnTo>
                    <a:lnTo>
                      <a:pt x="565" y="103"/>
                    </a:lnTo>
                    <a:lnTo>
                      <a:pt x="550" y="107"/>
                    </a:lnTo>
                    <a:lnTo>
                      <a:pt x="534" y="113"/>
                    </a:lnTo>
                    <a:lnTo>
                      <a:pt x="521" y="120"/>
                    </a:lnTo>
                    <a:lnTo>
                      <a:pt x="521" y="120"/>
                    </a:lnTo>
                    <a:lnTo>
                      <a:pt x="511" y="132"/>
                    </a:lnTo>
                    <a:lnTo>
                      <a:pt x="503" y="144"/>
                    </a:lnTo>
                    <a:lnTo>
                      <a:pt x="499" y="159"/>
                    </a:lnTo>
                    <a:lnTo>
                      <a:pt x="497" y="173"/>
                    </a:lnTo>
                    <a:lnTo>
                      <a:pt x="497" y="173"/>
                    </a:lnTo>
                    <a:lnTo>
                      <a:pt x="499" y="188"/>
                    </a:lnTo>
                    <a:lnTo>
                      <a:pt x="503" y="200"/>
                    </a:lnTo>
                    <a:lnTo>
                      <a:pt x="503" y="200"/>
                    </a:lnTo>
                    <a:lnTo>
                      <a:pt x="511" y="211"/>
                    </a:lnTo>
                    <a:lnTo>
                      <a:pt x="519" y="219"/>
                    </a:lnTo>
                    <a:lnTo>
                      <a:pt x="519" y="219"/>
                    </a:lnTo>
                    <a:lnTo>
                      <a:pt x="530" y="227"/>
                    </a:lnTo>
                    <a:lnTo>
                      <a:pt x="542" y="234"/>
                    </a:lnTo>
                    <a:lnTo>
                      <a:pt x="542" y="234"/>
                    </a:lnTo>
                    <a:lnTo>
                      <a:pt x="565" y="244"/>
                    </a:lnTo>
                    <a:lnTo>
                      <a:pt x="565" y="244"/>
                    </a:lnTo>
                    <a:lnTo>
                      <a:pt x="584" y="252"/>
                    </a:lnTo>
                    <a:lnTo>
                      <a:pt x="584" y="252"/>
                    </a:lnTo>
                    <a:lnTo>
                      <a:pt x="600" y="260"/>
                    </a:lnTo>
                    <a:lnTo>
                      <a:pt x="600" y="260"/>
                    </a:lnTo>
                    <a:lnTo>
                      <a:pt x="608" y="265"/>
                    </a:lnTo>
                    <a:lnTo>
                      <a:pt x="613" y="269"/>
                    </a:lnTo>
                    <a:lnTo>
                      <a:pt x="613" y="269"/>
                    </a:lnTo>
                    <a:lnTo>
                      <a:pt x="615" y="277"/>
                    </a:lnTo>
                    <a:lnTo>
                      <a:pt x="617" y="283"/>
                    </a:lnTo>
                    <a:lnTo>
                      <a:pt x="617" y="283"/>
                    </a:lnTo>
                    <a:lnTo>
                      <a:pt x="617" y="289"/>
                    </a:lnTo>
                    <a:lnTo>
                      <a:pt x="615" y="295"/>
                    </a:lnTo>
                    <a:lnTo>
                      <a:pt x="612" y="300"/>
                    </a:lnTo>
                    <a:lnTo>
                      <a:pt x="608" y="304"/>
                    </a:lnTo>
                    <a:lnTo>
                      <a:pt x="608" y="304"/>
                    </a:lnTo>
                    <a:lnTo>
                      <a:pt x="602" y="308"/>
                    </a:lnTo>
                    <a:lnTo>
                      <a:pt x="596" y="310"/>
                    </a:lnTo>
                    <a:lnTo>
                      <a:pt x="588" y="312"/>
                    </a:lnTo>
                    <a:lnTo>
                      <a:pt x="579" y="312"/>
                    </a:lnTo>
                    <a:lnTo>
                      <a:pt x="579" y="312"/>
                    </a:lnTo>
                    <a:lnTo>
                      <a:pt x="561" y="310"/>
                    </a:lnTo>
                    <a:lnTo>
                      <a:pt x="544" y="304"/>
                    </a:lnTo>
                    <a:lnTo>
                      <a:pt x="544" y="304"/>
                    </a:lnTo>
                    <a:lnTo>
                      <a:pt x="528" y="296"/>
                    </a:lnTo>
                    <a:lnTo>
                      <a:pt x="511" y="285"/>
                    </a:lnTo>
                    <a:lnTo>
                      <a:pt x="484" y="322"/>
                    </a:lnTo>
                    <a:lnTo>
                      <a:pt x="484" y="322"/>
                    </a:lnTo>
                    <a:lnTo>
                      <a:pt x="505" y="335"/>
                    </a:lnTo>
                    <a:lnTo>
                      <a:pt x="526" y="345"/>
                    </a:lnTo>
                    <a:lnTo>
                      <a:pt x="526" y="345"/>
                    </a:lnTo>
                    <a:lnTo>
                      <a:pt x="540" y="351"/>
                    </a:lnTo>
                    <a:lnTo>
                      <a:pt x="552" y="353"/>
                    </a:lnTo>
                    <a:lnTo>
                      <a:pt x="563" y="355"/>
                    </a:lnTo>
                    <a:lnTo>
                      <a:pt x="577" y="355"/>
                    </a:lnTo>
                    <a:lnTo>
                      <a:pt x="577" y="355"/>
                    </a:lnTo>
                    <a:lnTo>
                      <a:pt x="598" y="355"/>
                    </a:lnTo>
                    <a:lnTo>
                      <a:pt x="617" y="349"/>
                    </a:lnTo>
                    <a:close/>
                    <a:moveTo>
                      <a:pt x="418" y="349"/>
                    </a:moveTo>
                    <a:lnTo>
                      <a:pt x="418" y="349"/>
                    </a:lnTo>
                    <a:lnTo>
                      <a:pt x="433" y="343"/>
                    </a:lnTo>
                    <a:lnTo>
                      <a:pt x="447" y="333"/>
                    </a:lnTo>
                    <a:lnTo>
                      <a:pt x="447" y="333"/>
                    </a:lnTo>
                    <a:lnTo>
                      <a:pt x="457" y="322"/>
                    </a:lnTo>
                    <a:lnTo>
                      <a:pt x="464" y="310"/>
                    </a:lnTo>
                    <a:lnTo>
                      <a:pt x="464" y="310"/>
                    </a:lnTo>
                    <a:lnTo>
                      <a:pt x="470" y="295"/>
                    </a:lnTo>
                    <a:lnTo>
                      <a:pt x="472" y="281"/>
                    </a:lnTo>
                    <a:lnTo>
                      <a:pt x="472" y="281"/>
                    </a:lnTo>
                    <a:lnTo>
                      <a:pt x="470" y="265"/>
                    </a:lnTo>
                    <a:lnTo>
                      <a:pt x="464" y="252"/>
                    </a:lnTo>
                    <a:lnTo>
                      <a:pt x="464" y="252"/>
                    </a:lnTo>
                    <a:lnTo>
                      <a:pt x="459" y="240"/>
                    </a:lnTo>
                    <a:lnTo>
                      <a:pt x="449" y="231"/>
                    </a:lnTo>
                    <a:lnTo>
                      <a:pt x="449" y="231"/>
                    </a:lnTo>
                    <a:lnTo>
                      <a:pt x="437" y="223"/>
                    </a:lnTo>
                    <a:lnTo>
                      <a:pt x="426" y="217"/>
                    </a:lnTo>
                    <a:lnTo>
                      <a:pt x="426" y="217"/>
                    </a:lnTo>
                    <a:lnTo>
                      <a:pt x="402" y="207"/>
                    </a:lnTo>
                    <a:lnTo>
                      <a:pt x="402" y="207"/>
                    </a:lnTo>
                    <a:lnTo>
                      <a:pt x="383" y="200"/>
                    </a:lnTo>
                    <a:lnTo>
                      <a:pt x="383" y="200"/>
                    </a:lnTo>
                    <a:lnTo>
                      <a:pt x="368" y="192"/>
                    </a:lnTo>
                    <a:lnTo>
                      <a:pt x="368" y="192"/>
                    </a:lnTo>
                    <a:lnTo>
                      <a:pt x="360" y="188"/>
                    </a:lnTo>
                    <a:lnTo>
                      <a:pt x="356" y="182"/>
                    </a:lnTo>
                    <a:lnTo>
                      <a:pt x="356" y="182"/>
                    </a:lnTo>
                    <a:lnTo>
                      <a:pt x="352" y="176"/>
                    </a:lnTo>
                    <a:lnTo>
                      <a:pt x="352" y="171"/>
                    </a:lnTo>
                    <a:lnTo>
                      <a:pt x="352" y="171"/>
                    </a:lnTo>
                    <a:lnTo>
                      <a:pt x="354" y="161"/>
                    </a:lnTo>
                    <a:lnTo>
                      <a:pt x="360" y="151"/>
                    </a:lnTo>
                    <a:lnTo>
                      <a:pt x="360" y="151"/>
                    </a:lnTo>
                    <a:lnTo>
                      <a:pt x="366" y="147"/>
                    </a:lnTo>
                    <a:lnTo>
                      <a:pt x="371" y="145"/>
                    </a:lnTo>
                    <a:lnTo>
                      <a:pt x="387" y="144"/>
                    </a:lnTo>
                    <a:lnTo>
                      <a:pt x="387" y="144"/>
                    </a:lnTo>
                    <a:lnTo>
                      <a:pt x="401" y="145"/>
                    </a:lnTo>
                    <a:lnTo>
                      <a:pt x="414" y="149"/>
                    </a:lnTo>
                    <a:lnTo>
                      <a:pt x="414" y="149"/>
                    </a:lnTo>
                    <a:lnTo>
                      <a:pt x="428" y="157"/>
                    </a:lnTo>
                    <a:lnTo>
                      <a:pt x="441" y="165"/>
                    </a:lnTo>
                    <a:lnTo>
                      <a:pt x="466" y="130"/>
                    </a:lnTo>
                    <a:lnTo>
                      <a:pt x="466" y="130"/>
                    </a:lnTo>
                    <a:lnTo>
                      <a:pt x="451" y="118"/>
                    </a:lnTo>
                    <a:lnTo>
                      <a:pt x="431" y="111"/>
                    </a:lnTo>
                    <a:lnTo>
                      <a:pt x="431" y="111"/>
                    </a:lnTo>
                    <a:lnTo>
                      <a:pt x="422" y="107"/>
                    </a:lnTo>
                    <a:lnTo>
                      <a:pt x="410" y="103"/>
                    </a:lnTo>
                    <a:lnTo>
                      <a:pt x="399" y="101"/>
                    </a:lnTo>
                    <a:lnTo>
                      <a:pt x="385" y="101"/>
                    </a:lnTo>
                    <a:lnTo>
                      <a:pt x="385" y="101"/>
                    </a:lnTo>
                    <a:lnTo>
                      <a:pt x="366" y="103"/>
                    </a:lnTo>
                    <a:lnTo>
                      <a:pt x="350" y="107"/>
                    </a:lnTo>
                    <a:lnTo>
                      <a:pt x="335" y="113"/>
                    </a:lnTo>
                    <a:lnTo>
                      <a:pt x="321" y="120"/>
                    </a:lnTo>
                    <a:lnTo>
                      <a:pt x="321" y="120"/>
                    </a:lnTo>
                    <a:lnTo>
                      <a:pt x="311" y="132"/>
                    </a:lnTo>
                    <a:lnTo>
                      <a:pt x="304" y="144"/>
                    </a:lnTo>
                    <a:lnTo>
                      <a:pt x="300" y="159"/>
                    </a:lnTo>
                    <a:lnTo>
                      <a:pt x="298" y="173"/>
                    </a:lnTo>
                    <a:lnTo>
                      <a:pt x="298" y="173"/>
                    </a:lnTo>
                    <a:lnTo>
                      <a:pt x="300" y="188"/>
                    </a:lnTo>
                    <a:lnTo>
                      <a:pt x="304" y="200"/>
                    </a:lnTo>
                    <a:lnTo>
                      <a:pt x="304" y="200"/>
                    </a:lnTo>
                    <a:lnTo>
                      <a:pt x="311" y="211"/>
                    </a:lnTo>
                    <a:lnTo>
                      <a:pt x="319" y="219"/>
                    </a:lnTo>
                    <a:lnTo>
                      <a:pt x="319" y="219"/>
                    </a:lnTo>
                    <a:lnTo>
                      <a:pt x="329" y="227"/>
                    </a:lnTo>
                    <a:lnTo>
                      <a:pt x="342" y="234"/>
                    </a:lnTo>
                    <a:lnTo>
                      <a:pt x="342" y="234"/>
                    </a:lnTo>
                    <a:lnTo>
                      <a:pt x="366" y="244"/>
                    </a:lnTo>
                    <a:lnTo>
                      <a:pt x="366" y="244"/>
                    </a:lnTo>
                    <a:lnTo>
                      <a:pt x="385" y="252"/>
                    </a:lnTo>
                    <a:lnTo>
                      <a:pt x="385" y="252"/>
                    </a:lnTo>
                    <a:lnTo>
                      <a:pt x="401" y="260"/>
                    </a:lnTo>
                    <a:lnTo>
                      <a:pt x="401" y="260"/>
                    </a:lnTo>
                    <a:lnTo>
                      <a:pt x="408" y="265"/>
                    </a:lnTo>
                    <a:lnTo>
                      <a:pt x="412" y="269"/>
                    </a:lnTo>
                    <a:lnTo>
                      <a:pt x="412" y="269"/>
                    </a:lnTo>
                    <a:lnTo>
                      <a:pt x="416" y="277"/>
                    </a:lnTo>
                    <a:lnTo>
                      <a:pt x="418" y="283"/>
                    </a:lnTo>
                    <a:lnTo>
                      <a:pt x="418" y="283"/>
                    </a:lnTo>
                    <a:lnTo>
                      <a:pt x="416" y="289"/>
                    </a:lnTo>
                    <a:lnTo>
                      <a:pt x="416" y="295"/>
                    </a:lnTo>
                    <a:lnTo>
                      <a:pt x="412" y="300"/>
                    </a:lnTo>
                    <a:lnTo>
                      <a:pt x="408" y="304"/>
                    </a:lnTo>
                    <a:lnTo>
                      <a:pt x="408" y="304"/>
                    </a:lnTo>
                    <a:lnTo>
                      <a:pt x="402" y="308"/>
                    </a:lnTo>
                    <a:lnTo>
                      <a:pt x="397" y="310"/>
                    </a:lnTo>
                    <a:lnTo>
                      <a:pt x="389" y="312"/>
                    </a:lnTo>
                    <a:lnTo>
                      <a:pt x="379" y="312"/>
                    </a:lnTo>
                    <a:lnTo>
                      <a:pt x="379" y="312"/>
                    </a:lnTo>
                    <a:lnTo>
                      <a:pt x="362" y="310"/>
                    </a:lnTo>
                    <a:lnTo>
                      <a:pt x="344" y="304"/>
                    </a:lnTo>
                    <a:lnTo>
                      <a:pt x="344" y="304"/>
                    </a:lnTo>
                    <a:lnTo>
                      <a:pt x="329" y="296"/>
                    </a:lnTo>
                    <a:lnTo>
                      <a:pt x="311" y="285"/>
                    </a:lnTo>
                    <a:lnTo>
                      <a:pt x="284" y="322"/>
                    </a:lnTo>
                    <a:lnTo>
                      <a:pt x="284" y="322"/>
                    </a:lnTo>
                    <a:lnTo>
                      <a:pt x="304" y="335"/>
                    </a:lnTo>
                    <a:lnTo>
                      <a:pt x="327" y="345"/>
                    </a:lnTo>
                    <a:lnTo>
                      <a:pt x="327" y="345"/>
                    </a:lnTo>
                    <a:lnTo>
                      <a:pt x="341" y="351"/>
                    </a:lnTo>
                    <a:lnTo>
                      <a:pt x="352" y="353"/>
                    </a:lnTo>
                    <a:lnTo>
                      <a:pt x="364" y="355"/>
                    </a:lnTo>
                    <a:lnTo>
                      <a:pt x="377" y="355"/>
                    </a:lnTo>
                    <a:lnTo>
                      <a:pt x="377" y="355"/>
                    </a:lnTo>
                    <a:lnTo>
                      <a:pt x="399" y="355"/>
                    </a:lnTo>
                    <a:lnTo>
                      <a:pt x="418" y="349"/>
                    </a:lnTo>
                    <a:close/>
                    <a:moveTo>
                      <a:pt x="58" y="349"/>
                    </a:moveTo>
                    <a:lnTo>
                      <a:pt x="83" y="262"/>
                    </a:lnTo>
                    <a:lnTo>
                      <a:pt x="191" y="262"/>
                    </a:lnTo>
                    <a:lnTo>
                      <a:pt x="217" y="349"/>
                    </a:lnTo>
                    <a:lnTo>
                      <a:pt x="277" y="349"/>
                    </a:lnTo>
                    <a:lnTo>
                      <a:pt x="172" y="25"/>
                    </a:lnTo>
                    <a:lnTo>
                      <a:pt x="104" y="25"/>
                    </a:lnTo>
                    <a:lnTo>
                      <a:pt x="0" y="349"/>
                    </a:lnTo>
                    <a:lnTo>
                      <a:pt x="58" y="349"/>
                    </a:lnTo>
                    <a:lnTo>
                      <a:pt x="58" y="349"/>
                    </a:lnTo>
                    <a:close/>
                    <a:moveTo>
                      <a:pt x="122" y="124"/>
                    </a:moveTo>
                    <a:lnTo>
                      <a:pt x="122" y="124"/>
                    </a:lnTo>
                    <a:lnTo>
                      <a:pt x="137" y="70"/>
                    </a:lnTo>
                    <a:lnTo>
                      <a:pt x="139" y="70"/>
                    </a:lnTo>
                    <a:lnTo>
                      <a:pt x="139" y="70"/>
                    </a:lnTo>
                    <a:lnTo>
                      <a:pt x="153" y="124"/>
                    </a:lnTo>
                    <a:lnTo>
                      <a:pt x="153" y="124"/>
                    </a:lnTo>
                    <a:lnTo>
                      <a:pt x="168" y="178"/>
                    </a:lnTo>
                    <a:lnTo>
                      <a:pt x="178" y="217"/>
                    </a:lnTo>
                    <a:lnTo>
                      <a:pt x="97" y="217"/>
                    </a:lnTo>
                    <a:lnTo>
                      <a:pt x="108" y="178"/>
                    </a:lnTo>
                    <a:lnTo>
                      <a:pt x="108" y="178"/>
                    </a:lnTo>
                    <a:lnTo>
                      <a:pt x="122"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8">
                <a:extLst>
                  <a:ext uri="{FF2B5EF4-FFF2-40B4-BE49-F238E27FC236}">
                    <a16:creationId xmlns:a16="http://schemas.microsoft.com/office/drawing/2014/main" id="{ACBF65AD-F6FA-7440-97A3-4A7777AA4D5F}"/>
                  </a:ext>
                </a:extLst>
              </p:cNvPr>
              <p:cNvSpPr>
                <a:spLocks noEditPoints="1"/>
              </p:cNvSpPr>
              <p:nvPr userDrawn="1"/>
            </p:nvSpPr>
            <p:spPr bwMode="auto">
              <a:xfrm>
                <a:off x="3086100" y="2049463"/>
                <a:ext cx="2724150" cy="361950"/>
              </a:xfrm>
              <a:custGeom>
                <a:avLst/>
                <a:gdLst>
                  <a:gd name="T0" fmla="*/ 3277 w 3432"/>
                  <a:gd name="T1" fmla="*/ 191 h 457"/>
                  <a:gd name="T2" fmla="*/ 3299 w 3432"/>
                  <a:gd name="T3" fmla="*/ 294 h 457"/>
                  <a:gd name="T4" fmla="*/ 3376 w 3432"/>
                  <a:gd name="T5" fmla="*/ 108 h 457"/>
                  <a:gd name="T6" fmla="*/ 3219 w 3432"/>
                  <a:gd name="T7" fmla="*/ 228 h 457"/>
                  <a:gd name="T8" fmla="*/ 3339 w 3432"/>
                  <a:gd name="T9" fmla="*/ 354 h 457"/>
                  <a:gd name="T10" fmla="*/ 3146 w 3432"/>
                  <a:gd name="T11" fmla="*/ 267 h 457"/>
                  <a:gd name="T12" fmla="*/ 3117 w 3432"/>
                  <a:gd name="T13" fmla="*/ 340 h 457"/>
                  <a:gd name="T14" fmla="*/ 2910 w 3432"/>
                  <a:gd name="T15" fmla="*/ 247 h 457"/>
                  <a:gd name="T16" fmla="*/ 2964 w 3432"/>
                  <a:gd name="T17" fmla="*/ 335 h 457"/>
                  <a:gd name="T18" fmla="*/ 2902 w 3432"/>
                  <a:gd name="T19" fmla="*/ 106 h 457"/>
                  <a:gd name="T20" fmla="*/ 2972 w 3432"/>
                  <a:gd name="T21" fmla="*/ 168 h 457"/>
                  <a:gd name="T22" fmla="*/ 2840 w 3432"/>
                  <a:gd name="T23" fmla="*/ 313 h 457"/>
                  <a:gd name="T24" fmla="*/ 2799 w 3432"/>
                  <a:gd name="T25" fmla="*/ 307 h 457"/>
                  <a:gd name="T26" fmla="*/ 2660 w 3432"/>
                  <a:gd name="T27" fmla="*/ 151 h 457"/>
                  <a:gd name="T28" fmla="*/ 2588 w 3432"/>
                  <a:gd name="T29" fmla="*/ 346 h 457"/>
                  <a:gd name="T30" fmla="*/ 2604 w 3432"/>
                  <a:gd name="T31" fmla="*/ 178 h 457"/>
                  <a:gd name="T32" fmla="*/ 2517 w 3432"/>
                  <a:gd name="T33" fmla="*/ 75 h 457"/>
                  <a:gd name="T34" fmla="*/ 2559 w 3432"/>
                  <a:gd name="T35" fmla="*/ 21 h 457"/>
                  <a:gd name="T36" fmla="*/ 2459 w 3432"/>
                  <a:gd name="T37" fmla="*/ 166 h 457"/>
                  <a:gd name="T38" fmla="*/ 2594 w 3432"/>
                  <a:gd name="T39" fmla="*/ 280 h 457"/>
                  <a:gd name="T40" fmla="*/ 2449 w 3432"/>
                  <a:gd name="T41" fmla="*/ 327 h 457"/>
                  <a:gd name="T42" fmla="*/ 2217 w 3432"/>
                  <a:gd name="T43" fmla="*/ 149 h 457"/>
                  <a:gd name="T44" fmla="*/ 2283 w 3432"/>
                  <a:gd name="T45" fmla="*/ 114 h 457"/>
                  <a:gd name="T46" fmla="*/ 1911 w 3432"/>
                  <a:gd name="T47" fmla="*/ 286 h 457"/>
                  <a:gd name="T48" fmla="*/ 1994 w 3432"/>
                  <a:gd name="T49" fmla="*/ 168 h 457"/>
                  <a:gd name="T50" fmla="*/ 1919 w 3432"/>
                  <a:gd name="T51" fmla="*/ 296 h 457"/>
                  <a:gd name="T52" fmla="*/ 2066 w 3432"/>
                  <a:gd name="T53" fmla="*/ 199 h 457"/>
                  <a:gd name="T54" fmla="*/ 1872 w 3432"/>
                  <a:gd name="T55" fmla="*/ 133 h 457"/>
                  <a:gd name="T56" fmla="*/ 1872 w 3432"/>
                  <a:gd name="T57" fmla="*/ 321 h 457"/>
                  <a:gd name="T58" fmla="*/ 1783 w 3432"/>
                  <a:gd name="T59" fmla="*/ 306 h 457"/>
                  <a:gd name="T60" fmla="*/ 1708 w 3432"/>
                  <a:gd name="T61" fmla="*/ 286 h 457"/>
                  <a:gd name="T62" fmla="*/ 1477 w 3432"/>
                  <a:gd name="T63" fmla="*/ 385 h 457"/>
                  <a:gd name="T64" fmla="*/ 1605 w 3432"/>
                  <a:gd name="T65" fmla="*/ 387 h 457"/>
                  <a:gd name="T66" fmla="*/ 1493 w 3432"/>
                  <a:gd name="T67" fmla="*/ 187 h 457"/>
                  <a:gd name="T68" fmla="*/ 1576 w 3432"/>
                  <a:gd name="T69" fmla="*/ 176 h 457"/>
                  <a:gd name="T70" fmla="*/ 1607 w 3432"/>
                  <a:gd name="T71" fmla="*/ 441 h 457"/>
                  <a:gd name="T72" fmla="*/ 1530 w 3432"/>
                  <a:gd name="T73" fmla="*/ 311 h 457"/>
                  <a:gd name="T74" fmla="*/ 1535 w 3432"/>
                  <a:gd name="T75" fmla="*/ 271 h 457"/>
                  <a:gd name="T76" fmla="*/ 1657 w 3432"/>
                  <a:gd name="T77" fmla="*/ 106 h 457"/>
                  <a:gd name="T78" fmla="*/ 1439 w 3432"/>
                  <a:gd name="T79" fmla="*/ 197 h 457"/>
                  <a:gd name="T80" fmla="*/ 1466 w 3432"/>
                  <a:gd name="T81" fmla="*/ 338 h 457"/>
                  <a:gd name="T82" fmla="*/ 1531 w 3432"/>
                  <a:gd name="T83" fmla="*/ 457 h 457"/>
                  <a:gd name="T84" fmla="*/ 1340 w 3432"/>
                  <a:gd name="T85" fmla="*/ 178 h 457"/>
                  <a:gd name="T86" fmla="*/ 1289 w 3432"/>
                  <a:gd name="T87" fmla="*/ 106 h 457"/>
                  <a:gd name="T88" fmla="*/ 1144 w 3432"/>
                  <a:gd name="T89" fmla="*/ 19 h 457"/>
                  <a:gd name="T90" fmla="*/ 1078 w 3432"/>
                  <a:gd name="T91" fmla="*/ 38 h 457"/>
                  <a:gd name="T92" fmla="*/ 1140 w 3432"/>
                  <a:gd name="T93" fmla="*/ 106 h 457"/>
                  <a:gd name="T94" fmla="*/ 980 w 3432"/>
                  <a:gd name="T95" fmla="*/ 348 h 457"/>
                  <a:gd name="T96" fmla="*/ 900 w 3432"/>
                  <a:gd name="T97" fmla="*/ 124 h 457"/>
                  <a:gd name="T98" fmla="*/ 794 w 3432"/>
                  <a:gd name="T99" fmla="*/ 263 h 457"/>
                  <a:gd name="T100" fmla="*/ 676 w 3432"/>
                  <a:gd name="T101" fmla="*/ 170 h 457"/>
                  <a:gd name="T102" fmla="*/ 746 w 3432"/>
                  <a:gd name="T103" fmla="*/ 106 h 457"/>
                  <a:gd name="T104" fmla="*/ 643 w 3432"/>
                  <a:gd name="T105" fmla="*/ 218 h 457"/>
                  <a:gd name="T106" fmla="*/ 736 w 3432"/>
                  <a:gd name="T107" fmla="*/ 300 h 457"/>
                  <a:gd name="T108" fmla="*/ 676 w 3432"/>
                  <a:gd name="T109" fmla="*/ 352 h 457"/>
                  <a:gd name="T110" fmla="*/ 471 w 3432"/>
                  <a:gd name="T111" fmla="*/ 242 h 457"/>
                  <a:gd name="T112" fmla="*/ 533 w 3432"/>
                  <a:gd name="T113" fmla="*/ 321 h 457"/>
                  <a:gd name="T114" fmla="*/ 440 w 3432"/>
                  <a:gd name="T115" fmla="*/ 110 h 457"/>
                  <a:gd name="T116" fmla="*/ 525 w 3432"/>
                  <a:gd name="T117" fmla="*/ 176 h 457"/>
                  <a:gd name="T118" fmla="*/ 405 w 3432"/>
                  <a:gd name="T119" fmla="*/ 335 h 457"/>
                  <a:gd name="T120" fmla="*/ 198 w 3432"/>
                  <a:gd name="T121" fmla="*/ 141 h 457"/>
                  <a:gd name="T122" fmla="*/ 126 w 3432"/>
                  <a:gd name="T123" fmla="*/ 18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32" h="457">
                    <a:moveTo>
                      <a:pt x="3295" y="160"/>
                    </a:moveTo>
                    <a:lnTo>
                      <a:pt x="3295" y="160"/>
                    </a:lnTo>
                    <a:lnTo>
                      <a:pt x="3305" y="153"/>
                    </a:lnTo>
                    <a:lnTo>
                      <a:pt x="3312" y="149"/>
                    </a:lnTo>
                    <a:lnTo>
                      <a:pt x="3322" y="145"/>
                    </a:lnTo>
                    <a:lnTo>
                      <a:pt x="3334" y="145"/>
                    </a:lnTo>
                    <a:lnTo>
                      <a:pt x="3334" y="145"/>
                    </a:lnTo>
                    <a:lnTo>
                      <a:pt x="3345" y="145"/>
                    </a:lnTo>
                    <a:lnTo>
                      <a:pt x="3355" y="149"/>
                    </a:lnTo>
                    <a:lnTo>
                      <a:pt x="3365" y="153"/>
                    </a:lnTo>
                    <a:lnTo>
                      <a:pt x="3370" y="160"/>
                    </a:lnTo>
                    <a:lnTo>
                      <a:pt x="3370" y="160"/>
                    </a:lnTo>
                    <a:lnTo>
                      <a:pt x="3376" y="168"/>
                    </a:lnTo>
                    <a:lnTo>
                      <a:pt x="3380" y="180"/>
                    </a:lnTo>
                    <a:lnTo>
                      <a:pt x="3382" y="191"/>
                    </a:lnTo>
                    <a:lnTo>
                      <a:pt x="3382" y="205"/>
                    </a:lnTo>
                    <a:lnTo>
                      <a:pt x="3276" y="205"/>
                    </a:lnTo>
                    <a:lnTo>
                      <a:pt x="3276" y="205"/>
                    </a:lnTo>
                    <a:lnTo>
                      <a:pt x="3277" y="191"/>
                    </a:lnTo>
                    <a:lnTo>
                      <a:pt x="3281" y="178"/>
                    </a:lnTo>
                    <a:lnTo>
                      <a:pt x="3287" y="168"/>
                    </a:lnTo>
                    <a:lnTo>
                      <a:pt x="3295" y="160"/>
                    </a:lnTo>
                    <a:close/>
                    <a:moveTo>
                      <a:pt x="3384" y="346"/>
                    </a:moveTo>
                    <a:lnTo>
                      <a:pt x="3384" y="346"/>
                    </a:lnTo>
                    <a:lnTo>
                      <a:pt x="3405" y="338"/>
                    </a:lnTo>
                    <a:lnTo>
                      <a:pt x="3423" y="329"/>
                    </a:lnTo>
                    <a:lnTo>
                      <a:pt x="3403" y="292"/>
                    </a:lnTo>
                    <a:lnTo>
                      <a:pt x="3403" y="292"/>
                    </a:lnTo>
                    <a:lnTo>
                      <a:pt x="3390" y="300"/>
                    </a:lnTo>
                    <a:lnTo>
                      <a:pt x="3376" y="306"/>
                    </a:lnTo>
                    <a:lnTo>
                      <a:pt x="3376" y="306"/>
                    </a:lnTo>
                    <a:lnTo>
                      <a:pt x="3363" y="309"/>
                    </a:lnTo>
                    <a:lnTo>
                      <a:pt x="3347" y="311"/>
                    </a:lnTo>
                    <a:lnTo>
                      <a:pt x="3347" y="311"/>
                    </a:lnTo>
                    <a:lnTo>
                      <a:pt x="3334" y="309"/>
                    </a:lnTo>
                    <a:lnTo>
                      <a:pt x="3320" y="306"/>
                    </a:lnTo>
                    <a:lnTo>
                      <a:pt x="3308" y="300"/>
                    </a:lnTo>
                    <a:lnTo>
                      <a:pt x="3299" y="294"/>
                    </a:lnTo>
                    <a:lnTo>
                      <a:pt x="3299" y="294"/>
                    </a:lnTo>
                    <a:lnTo>
                      <a:pt x="3289" y="284"/>
                    </a:lnTo>
                    <a:lnTo>
                      <a:pt x="3283" y="273"/>
                    </a:lnTo>
                    <a:lnTo>
                      <a:pt x="3279" y="259"/>
                    </a:lnTo>
                    <a:lnTo>
                      <a:pt x="3276" y="244"/>
                    </a:lnTo>
                    <a:lnTo>
                      <a:pt x="3430" y="244"/>
                    </a:lnTo>
                    <a:lnTo>
                      <a:pt x="3430" y="244"/>
                    </a:lnTo>
                    <a:lnTo>
                      <a:pt x="3432" y="232"/>
                    </a:lnTo>
                    <a:lnTo>
                      <a:pt x="3432" y="232"/>
                    </a:lnTo>
                    <a:lnTo>
                      <a:pt x="3432" y="215"/>
                    </a:lnTo>
                    <a:lnTo>
                      <a:pt x="3432" y="215"/>
                    </a:lnTo>
                    <a:lnTo>
                      <a:pt x="3430" y="191"/>
                    </a:lnTo>
                    <a:lnTo>
                      <a:pt x="3427" y="168"/>
                    </a:lnTo>
                    <a:lnTo>
                      <a:pt x="3427" y="168"/>
                    </a:lnTo>
                    <a:lnTo>
                      <a:pt x="3417" y="149"/>
                    </a:lnTo>
                    <a:lnTo>
                      <a:pt x="3407" y="133"/>
                    </a:lnTo>
                    <a:lnTo>
                      <a:pt x="3407" y="133"/>
                    </a:lnTo>
                    <a:lnTo>
                      <a:pt x="3392" y="120"/>
                    </a:lnTo>
                    <a:lnTo>
                      <a:pt x="3376" y="108"/>
                    </a:lnTo>
                    <a:lnTo>
                      <a:pt x="3376" y="108"/>
                    </a:lnTo>
                    <a:lnTo>
                      <a:pt x="3367" y="104"/>
                    </a:lnTo>
                    <a:lnTo>
                      <a:pt x="3355" y="102"/>
                    </a:lnTo>
                    <a:lnTo>
                      <a:pt x="3332" y="100"/>
                    </a:lnTo>
                    <a:lnTo>
                      <a:pt x="3332" y="100"/>
                    </a:lnTo>
                    <a:lnTo>
                      <a:pt x="3310" y="102"/>
                    </a:lnTo>
                    <a:lnTo>
                      <a:pt x="3291" y="110"/>
                    </a:lnTo>
                    <a:lnTo>
                      <a:pt x="3291" y="110"/>
                    </a:lnTo>
                    <a:lnTo>
                      <a:pt x="3272" y="120"/>
                    </a:lnTo>
                    <a:lnTo>
                      <a:pt x="3254" y="135"/>
                    </a:lnTo>
                    <a:lnTo>
                      <a:pt x="3254" y="135"/>
                    </a:lnTo>
                    <a:lnTo>
                      <a:pt x="3247" y="143"/>
                    </a:lnTo>
                    <a:lnTo>
                      <a:pt x="3241" y="153"/>
                    </a:lnTo>
                    <a:lnTo>
                      <a:pt x="3229" y="174"/>
                    </a:lnTo>
                    <a:lnTo>
                      <a:pt x="3229" y="174"/>
                    </a:lnTo>
                    <a:lnTo>
                      <a:pt x="3225" y="187"/>
                    </a:lnTo>
                    <a:lnTo>
                      <a:pt x="3223" y="199"/>
                    </a:lnTo>
                    <a:lnTo>
                      <a:pt x="3221" y="213"/>
                    </a:lnTo>
                    <a:lnTo>
                      <a:pt x="3219" y="228"/>
                    </a:lnTo>
                    <a:lnTo>
                      <a:pt x="3219" y="228"/>
                    </a:lnTo>
                    <a:lnTo>
                      <a:pt x="3221" y="242"/>
                    </a:lnTo>
                    <a:lnTo>
                      <a:pt x="3223" y="255"/>
                    </a:lnTo>
                    <a:lnTo>
                      <a:pt x="3225" y="269"/>
                    </a:lnTo>
                    <a:lnTo>
                      <a:pt x="3229" y="280"/>
                    </a:lnTo>
                    <a:lnTo>
                      <a:pt x="3229" y="280"/>
                    </a:lnTo>
                    <a:lnTo>
                      <a:pt x="3235" y="292"/>
                    </a:lnTo>
                    <a:lnTo>
                      <a:pt x="3241" y="304"/>
                    </a:lnTo>
                    <a:lnTo>
                      <a:pt x="3247" y="313"/>
                    </a:lnTo>
                    <a:lnTo>
                      <a:pt x="3254" y="321"/>
                    </a:lnTo>
                    <a:lnTo>
                      <a:pt x="3254" y="321"/>
                    </a:lnTo>
                    <a:lnTo>
                      <a:pt x="3264" y="329"/>
                    </a:lnTo>
                    <a:lnTo>
                      <a:pt x="3272" y="335"/>
                    </a:lnTo>
                    <a:lnTo>
                      <a:pt x="3283" y="340"/>
                    </a:lnTo>
                    <a:lnTo>
                      <a:pt x="3293" y="346"/>
                    </a:lnTo>
                    <a:lnTo>
                      <a:pt x="3293" y="346"/>
                    </a:lnTo>
                    <a:lnTo>
                      <a:pt x="3316" y="352"/>
                    </a:lnTo>
                    <a:lnTo>
                      <a:pt x="3339" y="354"/>
                    </a:lnTo>
                    <a:lnTo>
                      <a:pt x="3339" y="354"/>
                    </a:lnTo>
                    <a:lnTo>
                      <a:pt x="3363" y="352"/>
                    </a:lnTo>
                    <a:lnTo>
                      <a:pt x="3384" y="346"/>
                    </a:lnTo>
                    <a:close/>
                    <a:moveTo>
                      <a:pt x="3194" y="352"/>
                    </a:moveTo>
                    <a:lnTo>
                      <a:pt x="3194" y="352"/>
                    </a:lnTo>
                    <a:lnTo>
                      <a:pt x="3216" y="346"/>
                    </a:lnTo>
                    <a:lnTo>
                      <a:pt x="3206" y="304"/>
                    </a:lnTo>
                    <a:lnTo>
                      <a:pt x="3206" y="304"/>
                    </a:lnTo>
                    <a:lnTo>
                      <a:pt x="3194" y="307"/>
                    </a:lnTo>
                    <a:lnTo>
                      <a:pt x="3194" y="307"/>
                    </a:lnTo>
                    <a:lnTo>
                      <a:pt x="3181" y="309"/>
                    </a:lnTo>
                    <a:lnTo>
                      <a:pt x="3181" y="309"/>
                    </a:lnTo>
                    <a:lnTo>
                      <a:pt x="3173" y="307"/>
                    </a:lnTo>
                    <a:lnTo>
                      <a:pt x="3165" y="306"/>
                    </a:lnTo>
                    <a:lnTo>
                      <a:pt x="3159" y="304"/>
                    </a:lnTo>
                    <a:lnTo>
                      <a:pt x="3156" y="298"/>
                    </a:lnTo>
                    <a:lnTo>
                      <a:pt x="3152" y="292"/>
                    </a:lnTo>
                    <a:lnTo>
                      <a:pt x="3150" y="284"/>
                    </a:lnTo>
                    <a:lnTo>
                      <a:pt x="3148" y="276"/>
                    </a:lnTo>
                    <a:lnTo>
                      <a:pt x="3146" y="267"/>
                    </a:lnTo>
                    <a:lnTo>
                      <a:pt x="3146" y="151"/>
                    </a:lnTo>
                    <a:lnTo>
                      <a:pt x="3208" y="151"/>
                    </a:lnTo>
                    <a:lnTo>
                      <a:pt x="3208" y="106"/>
                    </a:lnTo>
                    <a:lnTo>
                      <a:pt x="3146" y="106"/>
                    </a:lnTo>
                    <a:lnTo>
                      <a:pt x="3146" y="40"/>
                    </a:lnTo>
                    <a:lnTo>
                      <a:pt x="3099" y="40"/>
                    </a:lnTo>
                    <a:lnTo>
                      <a:pt x="3092" y="106"/>
                    </a:lnTo>
                    <a:lnTo>
                      <a:pt x="3055" y="108"/>
                    </a:lnTo>
                    <a:lnTo>
                      <a:pt x="3055" y="151"/>
                    </a:lnTo>
                    <a:lnTo>
                      <a:pt x="3090" y="151"/>
                    </a:lnTo>
                    <a:lnTo>
                      <a:pt x="3090" y="267"/>
                    </a:lnTo>
                    <a:lnTo>
                      <a:pt x="3090" y="267"/>
                    </a:lnTo>
                    <a:lnTo>
                      <a:pt x="3090" y="286"/>
                    </a:lnTo>
                    <a:lnTo>
                      <a:pt x="3094" y="302"/>
                    </a:lnTo>
                    <a:lnTo>
                      <a:pt x="3094" y="302"/>
                    </a:lnTo>
                    <a:lnTo>
                      <a:pt x="3099" y="317"/>
                    </a:lnTo>
                    <a:lnTo>
                      <a:pt x="3107" y="331"/>
                    </a:lnTo>
                    <a:lnTo>
                      <a:pt x="3107" y="331"/>
                    </a:lnTo>
                    <a:lnTo>
                      <a:pt x="3117" y="340"/>
                    </a:lnTo>
                    <a:lnTo>
                      <a:pt x="3130" y="348"/>
                    </a:lnTo>
                    <a:lnTo>
                      <a:pt x="3130" y="348"/>
                    </a:lnTo>
                    <a:lnTo>
                      <a:pt x="3148" y="352"/>
                    </a:lnTo>
                    <a:lnTo>
                      <a:pt x="3167" y="354"/>
                    </a:lnTo>
                    <a:lnTo>
                      <a:pt x="3167" y="354"/>
                    </a:lnTo>
                    <a:lnTo>
                      <a:pt x="3181" y="354"/>
                    </a:lnTo>
                    <a:lnTo>
                      <a:pt x="3194" y="352"/>
                    </a:lnTo>
                    <a:close/>
                    <a:moveTo>
                      <a:pt x="2900" y="304"/>
                    </a:moveTo>
                    <a:lnTo>
                      <a:pt x="2900" y="304"/>
                    </a:lnTo>
                    <a:lnTo>
                      <a:pt x="2894" y="298"/>
                    </a:lnTo>
                    <a:lnTo>
                      <a:pt x="2892" y="294"/>
                    </a:lnTo>
                    <a:lnTo>
                      <a:pt x="2890" y="286"/>
                    </a:lnTo>
                    <a:lnTo>
                      <a:pt x="2890" y="278"/>
                    </a:lnTo>
                    <a:lnTo>
                      <a:pt x="2890" y="278"/>
                    </a:lnTo>
                    <a:lnTo>
                      <a:pt x="2890" y="271"/>
                    </a:lnTo>
                    <a:lnTo>
                      <a:pt x="2894" y="263"/>
                    </a:lnTo>
                    <a:lnTo>
                      <a:pt x="2894" y="263"/>
                    </a:lnTo>
                    <a:lnTo>
                      <a:pt x="2900" y="255"/>
                    </a:lnTo>
                    <a:lnTo>
                      <a:pt x="2910" y="247"/>
                    </a:lnTo>
                    <a:lnTo>
                      <a:pt x="2910" y="247"/>
                    </a:lnTo>
                    <a:lnTo>
                      <a:pt x="2921" y="242"/>
                    </a:lnTo>
                    <a:lnTo>
                      <a:pt x="2937" y="238"/>
                    </a:lnTo>
                    <a:lnTo>
                      <a:pt x="2937" y="238"/>
                    </a:lnTo>
                    <a:lnTo>
                      <a:pt x="2954" y="232"/>
                    </a:lnTo>
                    <a:lnTo>
                      <a:pt x="2977" y="230"/>
                    </a:lnTo>
                    <a:lnTo>
                      <a:pt x="2977" y="284"/>
                    </a:lnTo>
                    <a:lnTo>
                      <a:pt x="2977" y="284"/>
                    </a:lnTo>
                    <a:lnTo>
                      <a:pt x="2964" y="294"/>
                    </a:lnTo>
                    <a:lnTo>
                      <a:pt x="2952" y="304"/>
                    </a:lnTo>
                    <a:lnTo>
                      <a:pt x="2952" y="304"/>
                    </a:lnTo>
                    <a:lnTo>
                      <a:pt x="2939" y="307"/>
                    </a:lnTo>
                    <a:lnTo>
                      <a:pt x="2925" y="309"/>
                    </a:lnTo>
                    <a:lnTo>
                      <a:pt x="2925" y="309"/>
                    </a:lnTo>
                    <a:lnTo>
                      <a:pt x="2912" y="307"/>
                    </a:lnTo>
                    <a:lnTo>
                      <a:pt x="2900" y="304"/>
                    </a:lnTo>
                    <a:close/>
                    <a:moveTo>
                      <a:pt x="2946" y="344"/>
                    </a:moveTo>
                    <a:lnTo>
                      <a:pt x="2946" y="344"/>
                    </a:lnTo>
                    <a:lnTo>
                      <a:pt x="2964" y="335"/>
                    </a:lnTo>
                    <a:lnTo>
                      <a:pt x="2981" y="321"/>
                    </a:lnTo>
                    <a:lnTo>
                      <a:pt x="2983" y="321"/>
                    </a:lnTo>
                    <a:lnTo>
                      <a:pt x="2987" y="348"/>
                    </a:lnTo>
                    <a:lnTo>
                      <a:pt x="3034" y="348"/>
                    </a:lnTo>
                    <a:lnTo>
                      <a:pt x="3034" y="205"/>
                    </a:lnTo>
                    <a:lnTo>
                      <a:pt x="3034" y="205"/>
                    </a:lnTo>
                    <a:lnTo>
                      <a:pt x="3034" y="182"/>
                    </a:lnTo>
                    <a:lnTo>
                      <a:pt x="3028" y="160"/>
                    </a:lnTo>
                    <a:lnTo>
                      <a:pt x="3022" y="143"/>
                    </a:lnTo>
                    <a:lnTo>
                      <a:pt x="3012" y="127"/>
                    </a:lnTo>
                    <a:lnTo>
                      <a:pt x="3012" y="127"/>
                    </a:lnTo>
                    <a:lnTo>
                      <a:pt x="2999" y="116"/>
                    </a:lnTo>
                    <a:lnTo>
                      <a:pt x="2983" y="106"/>
                    </a:lnTo>
                    <a:lnTo>
                      <a:pt x="2966" y="102"/>
                    </a:lnTo>
                    <a:lnTo>
                      <a:pt x="2945" y="100"/>
                    </a:lnTo>
                    <a:lnTo>
                      <a:pt x="2945" y="100"/>
                    </a:lnTo>
                    <a:lnTo>
                      <a:pt x="2929" y="100"/>
                    </a:lnTo>
                    <a:lnTo>
                      <a:pt x="2916" y="102"/>
                    </a:lnTo>
                    <a:lnTo>
                      <a:pt x="2902" y="106"/>
                    </a:lnTo>
                    <a:lnTo>
                      <a:pt x="2890" y="110"/>
                    </a:lnTo>
                    <a:lnTo>
                      <a:pt x="2890" y="110"/>
                    </a:lnTo>
                    <a:lnTo>
                      <a:pt x="2865" y="120"/>
                    </a:lnTo>
                    <a:lnTo>
                      <a:pt x="2844" y="131"/>
                    </a:lnTo>
                    <a:lnTo>
                      <a:pt x="2865" y="170"/>
                    </a:lnTo>
                    <a:lnTo>
                      <a:pt x="2865" y="170"/>
                    </a:lnTo>
                    <a:lnTo>
                      <a:pt x="2881" y="160"/>
                    </a:lnTo>
                    <a:lnTo>
                      <a:pt x="2898" y="153"/>
                    </a:lnTo>
                    <a:lnTo>
                      <a:pt x="2898" y="153"/>
                    </a:lnTo>
                    <a:lnTo>
                      <a:pt x="2916" y="149"/>
                    </a:lnTo>
                    <a:lnTo>
                      <a:pt x="2933" y="147"/>
                    </a:lnTo>
                    <a:lnTo>
                      <a:pt x="2933" y="147"/>
                    </a:lnTo>
                    <a:lnTo>
                      <a:pt x="2945" y="147"/>
                    </a:lnTo>
                    <a:lnTo>
                      <a:pt x="2954" y="151"/>
                    </a:lnTo>
                    <a:lnTo>
                      <a:pt x="2954" y="151"/>
                    </a:lnTo>
                    <a:lnTo>
                      <a:pt x="2962" y="155"/>
                    </a:lnTo>
                    <a:lnTo>
                      <a:pt x="2968" y="160"/>
                    </a:lnTo>
                    <a:lnTo>
                      <a:pt x="2968" y="160"/>
                    </a:lnTo>
                    <a:lnTo>
                      <a:pt x="2972" y="168"/>
                    </a:lnTo>
                    <a:lnTo>
                      <a:pt x="2976" y="176"/>
                    </a:lnTo>
                    <a:lnTo>
                      <a:pt x="2976" y="176"/>
                    </a:lnTo>
                    <a:lnTo>
                      <a:pt x="2977" y="193"/>
                    </a:lnTo>
                    <a:lnTo>
                      <a:pt x="2977" y="193"/>
                    </a:lnTo>
                    <a:lnTo>
                      <a:pt x="2943" y="199"/>
                    </a:lnTo>
                    <a:lnTo>
                      <a:pt x="2914" y="205"/>
                    </a:lnTo>
                    <a:lnTo>
                      <a:pt x="2914" y="205"/>
                    </a:lnTo>
                    <a:lnTo>
                      <a:pt x="2888" y="213"/>
                    </a:lnTo>
                    <a:lnTo>
                      <a:pt x="2869" y="222"/>
                    </a:lnTo>
                    <a:lnTo>
                      <a:pt x="2869" y="222"/>
                    </a:lnTo>
                    <a:lnTo>
                      <a:pt x="2854" y="236"/>
                    </a:lnTo>
                    <a:lnTo>
                      <a:pt x="2848" y="242"/>
                    </a:lnTo>
                    <a:lnTo>
                      <a:pt x="2842" y="249"/>
                    </a:lnTo>
                    <a:lnTo>
                      <a:pt x="2842" y="249"/>
                    </a:lnTo>
                    <a:lnTo>
                      <a:pt x="2836" y="265"/>
                    </a:lnTo>
                    <a:lnTo>
                      <a:pt x="2834" y="284"/>
                    </a:lnTo>
                    <a:lnTo>
                      <a:pt x="2834" y="284"/>
                    </a:lnTo>
                    <a:lnTo>
                      <a:pt x="2836" y="298"/>
                    </a:lnTo>
                    <a:lnTo>
                      <a:pt x="2840" y="313"/>
                    </a:lnTo>
                    <a:lnTo>
                      <a:pt x="2846" y="325"/>
                    </a:lnTo>
                    <a:lnTo>
                      <a:pt x="2854" y="335"/>
                    </a:lnTo>
                    <a:lnTo>
                      <a:pt x="2854" y="335"/>
                    </a:lnTo>
                    <a:lnTo>
                      <a:pt x="2865" y="344"/>
                    </a:lnTo>
                    <a:lnTo>
                      <a:pt x="2877" y="350"/>
                    </a:lnTo>
                    <a:lnTo>
                      <a:pt x="2890" y="354"/>
                    </a:lnTo>
                    <a:lnTo>
                      <a:pt x="2906" y="354"/>
                    </a:lnTo>
                    <a:lnTo>
                      <a:pt x="2906" y="354"/>
                    </a:lnTo>
                    <a:lnTo>
                      <a:pt x="2917" y="354"/>
                    </a:lnTo>
                    <a:lnTo>
                      <a:pt x="2927" y="352"/>
                    </a:lnTo>
                    <a:lnTo>
                      <a:pt x="2937" y="350"/>
                    </a:lnTo>
                    <a:lnTo>
                      <a:pt x="2946" y="344"/>
                    </a:lnTo>
                    <a:close/>
                    <a:moveTo>
                      <a:pt x="2799" y="352"/>
                    </a:moveTo>
                    <a:lnTo>
                      <a:pt x="2799" y="352"/>
                    </a:lnTo>
                    <a:lnTo>
                      <a:pt x="2821" y="346"/>
                    </a:lnTo>
                    <a:lnTo>
                      <a:pt x="2811" y="304"/>
                    </a:lnTo>
                    <a:lnTo>
                      <a:pt x="2811" y="304"/>
                    </a:lnTo>
                    <a:lnTo>
                      <a:pt x="2799" y="307"/>
                    </a:lnTo>
                    <a:lnTo>
                      <a:pt x="2799" y="307"/>
                    </a:lnTo>
                    <a:lnTo>
                      <a:pt x="2786" y="309"/>
                    </a:lnTo>
                    <a:lnTo>
                      <a:pt x="2786" y="309"/>
                    </a:lnTo>
                    <a:lnTo>
                      <a:pt x="2778" y="307"/>
                    </a:lnTo>
                    <a:lnTo>
                      <a:pt x="2770" y="306"/>
                    </a:lnTo>
                    <a:lnTo>
                      <a:pt x="2765" y="304"/>
                    </a:lnTo>
                    <a:lnTo>
                      <a:pt x="2761" y="298"/>
                    </a:lnTo>
                    <a:lnTo>
                      <a:pt x="2757" y="292"/>
                    </a:lnTo>
                    <a:lnTo>
                      <a:pt x="2755" y="284"/>
                    </a:lnTo>
                    <a:lnTo>
                      <a:pt x="2753" y="276"/>
                    </a:lnTo>
                    <a:lnTo>
                      <a:pt x="2751" y="267"/>
                    </a:lnTo>
                    <a:lnTo>
                      <a:pt x="2751" y="151"/>
                    </a:lnTo>
                    <a:lnTo>
                      <a:pt x="2813" y="151"/>
                    </a:lnTo>
                    <a:lnTo>
                      <a:pt x="2813" y="106"/>
                    </a:lnTo>
                    <a:lnTo>
                      <a:pt x="2751" y="106"/>
                    </a:lnTo>
                    <a:lnTo>
                      <a:pt x="2751" y="40"/>
                    </a:lnTo>
                    <a:lnTo>
                      <a:pt x="2705" y="40"/>
                    </a:lnTo>
                    <a:lnTo>
                      <a:pt x="2697" y="106"/>
                    </a:lnTo>
                    <a:lnTo>
                      <a:pt x="2660" y="108"/>
                    </a:lnTo>
                    <a:lnTo>
                      <a:pt x="2660" y="151"/>
                    </a:lnTo>
                    <a:lnTo>
                      <a:pt x="2695" y="151"/>
                    </a:lnTo>
                    <a:lnTo>
                      <a:pt x="2695" y="267"/>
                    </a:lnTo>
                    <a:lnTo>
                      <a:pt x="2695" y="267"/>
                    </a:lnTo>
                    <a:lnTo>
                      <a:pt x="2695" y="286"/>
                    </a:lnTo>
                    <a:lnTo>
                      <a:pt x="2699" y="302"/>
                    </a:lnTo>
                    <a:lnTo>
                      <a:pt x="2699" y="302"/>
                    </a:lnTo>
                    <a:lnTo>
                      <a:pt x="2705" y="317"/>
                    </a:lnTo>
                    <a:lnTo>
                      <a:pt x="2712" y="331"/>
                    </a:lnTo>
                    <a:lnTo>
                      <a:pt x="2712" y="331"/>
                    </a:lnTo>
                    <a:lnTo>
                      <a:pt x="2722" y="340"/>
                    </a:lnTo>
                    <a:lnTo>
                      <a:pt x="2735" y="348"/>
                    </a:lnTo>
                    <a:lnTo>
                      <a:pt x="2735" y="348"/>
                    </a:lnTo>
                    <a:lnTo>
                      <a:pt x="2753" y="352"/>
                    </a:lnTo>
                    <a:lnTo>
                      <a:pt x="2772" y="354"/>
                    </a:lnTo>
                    <a:lnTo>
                      <a:pt x="2772" y="354"/>
                    </a:lnTo>
                    <a:lnTo>
                      <a:pt x="2786" y="354"/>
                    </a:lnTo>
                    <a:lnTo>
                      <a:pt x="2799" y="352"/>
                    </a:lnTo>
                    <a:close/>
                    <a:moveTo>
                      <a:pt x="2588" y="346"/>
                    </a:moveTo>
                    <a:lnTo>
                      <a:pt x="2588" y="346"/>
                    </a:lnTo>
                    <a:lnTo>
                      <a:pt x="2608" y="338"/>
                    </a:lnTo>
                    <a:lnTo>
                      <a:pt x="2625" y="327"/>
                    </a:lnTo>
                    <a:lnTo>
                      <a:pt x="2625" y="327"/>
                    </a:lnTo>
                    <a:lnTo>
                      <a:pt x="2639" y="311"/>
                    </a:lnTo>
                    <a:lnTo>
                      <a:pt x="2648" y="296"/>
                    </a:lnTo>
                    <a:lnTo>
                      <a:pt x="2648" y="296"/>
                    </a:lnTo>
                    <a:lnTo>
                      <a:pt x="2654" y="278"/>
                    </a:lnTo>
                    <a:lnTo>
                      <a:pt x="2656" y="259"/>
                    </a:lnTo>
                    <a:lnTo>
                      <a:pt x="2656" y="259"/>
                    </a:lnTo>
                    <a:lnTo>
                      <a:pt x="2654" y="242"/>
                    </a:lnTo>
                    <a:lnTo>
                      <a:pt x="2650" y="228"/>
                    </a:lnTo>
                    <a:lnTo>
                      <a:pt x="2650" y="228"/>
                    </a:lnTo>
                    <a:lnTo>
                      <a:pt x="2644" y="215"/>
                    </a:lnTo>
                    <a:lnTo>
                      <a:pt x="2637" y="203"/>
                    </a:lnTo>
                    <a:lnTo>
                      <a:pt x="2637" y="203"/>
                    </a:lnTo>
                    <a:lnTo>
                      <a:pt x="2627" y="193"/>
                    </a:lnTo>
                    <a:lnTo>
                      <a:pt x="2617" y="185"/>
                    </a:lnTo>
                    <a:lnTo>
                      <a:pt x="2617" y="185"/>
                    </a:lnTo>
                    <a:lnTo>
                      <a:pt x="2604" y="178"/>
                    </a:lnTo>
                    <a:lnTo>
                      <a:pt x="2590" y="172"/>
                    </a:lnTo>
                    <a:lnTo>
                      <a:pt x="2546" y="153"/>
                    </a:lnTo>
                    <a:lnTo>
                      <a:pt x="2546" y="153"/>
                    </a:lnTo>
                    <a:lnTo>
                      <a:pt x="2526" y="145"/>
                    </a:lnTo>
                    <a:lnTo>
                      <a:pt x="2526" y="145"/>
                    </a:lnTo>
                    <a:lnTo>
                      <a:pt x="2511" y="135"/>
                    </a:lnTo>
                    <a:lnTo>
                      <a:pt x="2511" y="135"/>
                    </a:lnTo>
                    <a:lnTo>
                      <a:pt x="2505" y="129"/>
                    </a:lnTo>
                    <a:lnTo>
                      <a:pt x="2499" y="124"/>
                    </a:lnTo>
                    <a:lnTo>
                      <a:pt x="2499" y="124"/>
                    </a:lnTo>
                    <a:lnTo>
                      <a:pt x="2495" y="116"/>
                    </a:lnTo>
                    <a:lnTo>
                      <a:pt x="2495" y="108"/>
                    </a:lnTo>
                    <a:lnTo>
                      <a:pt x="2495" y="108"/>
                    </a:lnTo>
                    <a:lnTo>
                      <a:pt x="2495" y="98"/>
                    </a:lnTo>
                    <a:lnTo>
                      <a:pt x="2499" y="93"/>
                    </a:lnTo>
                    <a:lnTo>
                      <a:pt x="2503" y="85"/>
                    </a:lnTo>
                    <a:lnTo>
                      <a:pt x="2509" y="79"/>
                    </a:lnTo>
                    <a:lnTo>
                      <a:pt x="2509" y="79"/>
                    </a:lnTo>
                    <a:lnTo>
                      <a:pt x="2517" y="75"/>
                    </a:lnTo>
                    <a:lnTo>
                      <a:pt x="2524" y="71"/>
                    </a:lnTo>
                    <a:lnTo>
                      <a:pt x="2534" y="69"/>
                    </a:lnTo>
                    <a:lnTo>
                      <a:pt x="2546" y="69"/>
                    </a:lnTo>
                    <a:lnTo>
                      <a:pt x="2546" y="69"/>
                    </a:lnTo>
                    <a:lnTo>
                      <a:pt x="2565" y="71"/>
                    </a:lnTo>
                    <a:lnTo>
                      <a:pt x="2583" y="77"/>
                    </a:lnTo>
                    <a:lnTo>
                      <a:pt x="2583" y="77"/>
                    </a:lnTo>
                    <a:lnTo>
                      <a:pt x="2600" y="85"/>
                    </a:lnTo>
                    <a:lnTo>
                      <a:pt x="2615" y="96"/>
                    </a:lnTo>
                    <a:lnTo>
                      <a:pt x="2644" y="62"/>
                    </a:lnTo>
                    <a:lnTo>
                      <a:pt x="2644" y="62"/>
                    </a:lnTo>
                    <a:lnTo>
                      <a:pt x="2635" y="52"/>
                    </a:lnTo>
                    <a:lnTo>
                      <a:pt x="2625" y="44"/>
                    </a:lnTo>
                    <a:lnTo>
                      <a:pt x="2614" y="36"/>
                    </a:lnTo>
                    <a:lnTo>
                      <a:pt x="2600" y="31"/>
                    </a:lnTo>
                    <a:lnTo>
                      <a:pt x="2600" y="31"/>
                    </a:lnTo>
                    <a:lnTo>
                      <a:pt x="2586" y="27"/>
                    </a:lnTo>
                    <a:lnTo>
                      <a:pt x="2573" y="23"/>
                    </a:lnTo>
                    <a:lnTo>
                      <a:pt x="2559" y="21"/>
                    </a:lnTo>
                    <a:lnTo>
                      <a:pt x="2546" y="19"/>
                    </a:lnTo>
                    <a:lnTo>
                      <a:pt x="2546" y="19"/>
                    </a:lnTo>
                    <a:lnTo>
                      <a:pt x="2523" y="21"/>
                    </a:lnTo>
                    <a:lnTo>
                      <a:pt x="2503" y="27"/>
                    </a:lnTo>
                    <a:lnTo>
                      <a:pt x="2503" y="27"/>
                    </a:lnTo>
                    <a:lnTo>
                      <a:pt x="2484" y="34"/>
                    </a:lnTo>
                    <a:lnTo>
                      <a:pt x="2468" y="46"/>
                    </a:lnTo>
                    <a:lnTo>
                      <a:pt x="2468" y="46"/>
                    </a:lnTo>
                    <a:lnTo>
                      <a:pt x="2455" y="60"/>
                    </a:lnTo>
                    <a:lnTo>
                      <a:pt x="2445" y="75"/>
                    </a:lnTo>
                    <a:lnTo>
                      <a:pt x="2445" y="75"/>
                    </a:lnTo>
                    <a:lnTo>
                      <a:pt x="2439" y="93"/>
                    </a:lnTo>
                    <a:lnTo>
                      <a:pt x="2437" y="110"/>
                    </a:lnTo>
                    <a:lnTo>
                      <a:pt x="2437" y="110"/>
                    </a:lnTo>
                    <a:lnTo>
                      <a:pt x="2439" y="127"/>
                    </a:lnTo>
                    <a:lnTo>
                      <a:pt x="2443" y="143"/>
                    </a:lnTo>
                    <a:lnTo>
                      <a:pt x="2443" y="143"/>
                    </a:lnTo>
                    <a:lnTo>
                      <a:pt x="2449" y="155"/>
                    </a:lnTo>
                    <a:lnTo>
                      <a:pt x="2459" y="166"/>
                    </a:lnTo>
                    <a:lnTo>
                      <a:pt x="2459" y="166"/>
                    </a:lnTo>
                    <a:lnTo>
                      <a:pt x="2468" y="176"/>
                    </a:lnTo>
                    <a:lnTo>
                      <a:pt x="2480" y="184"/>
                    </a:lnTo>
                    <a:lnTo>
                      <a:pt x="2480" y="184"/>
                    </a:lnTo>
                    <a:lnTo>
                      <a:pt x="2503" y="197"/>
                    </a:lnTo>
                    <a:lnTo>
                      <a:pt x="2548" y="216"/>
                    </a:lnTo>
                    <a:lnTo>
                      <a:pt x="2548" y="216"/>
                    </a:lnTo>
                    <a:lnTo>
                      <a:pt x="2567" y="224"/>
                    </a:lnTo>
                    <a:lnTo>
                      <a:pt x="2567" y="224"/>
                    </a:lnTo>
                    <a:lnTo>
                      <a:pt x="2583" y="234"/>
                    </a:lnTo>
                    <a:lnTo>
                      <a:pt x="2583" y="234"/>
                    </a:lnTo>
                    <a:lnTo>
                      <a:pt x="2588" y="240"/>
                    </a:lnTo>
                    <a:lnTo>
                      <a:pt x="2592" y="246"/>
                    </a:lnTo>
                    <a:lnTo>
                      <a:pt x="2592" y="246"/>
                    </a:lnTo>
                    <a:lnTo>
                      <a:pt x="2596" y="253"/>
                    </a:lnTo>
                    <a:lnTo>
                      <a:pt x="2596" y="263"/>
                    </a:lnTo>
                    <a:lnTo>
                      <a:pt x="2596" y="263"/>
                    </a:lnTo>
                    <a:lnTo>
                      <a:pt x="2596" y="273"/>
                    </a:lnTo>
                    <a:lnTo>
                      <a:pt x="2594" y="280"/>
                    </a:lnTo>
                    <a:lnTo>
                      <a:pt x="2588" y="286"/>
                    </a:lnTo>
                    <a:lnTo>
                      <a:pt x="2583" y="294"/>
                    </a:lnTo>
                    <a:lnTo>
                      <a:pt x="2583" y="294"/>
                    </a:lnTo>
                    <a:lnTo>
                      <a:pt x="2575" y="298"/>
                    </a:lnTo>
                    <a:lnTo>
                      <a:pt x="2565" y="302"/>
                    </a:lnTo>
                    <a:lnTo>
                      <a:pt x="2554" y="304"/>
                    </a:lnTo>
                    <a:lnTo>
                      <a:pt x="2540" y="306"/>
                    </a:lnTo>
                    <a:lnTo>
                      <a:pt x="2540" y="306"/>
                    </a:lnTo>
                    <a:lnTo>
                      <a:pt x="2530" y="304"/>
                    </a:lnTo>
                    <a:lnTo>
                      <a:pt x="2519" y="302"/>
                    </a:lnTo>
                    <a:lnTo>
                      <a:pt x="2507" y="300"/>
                    </a:lnTo>
                    <a:lnTo>
                      <a:pt x="2495" y="294"/>
                    </a:lnTo>
                    <a:lnTo>
                      <a:pt x="2495" y="294"/>
                    </a:lnTo>
                    <a:lnTo>
                      <a:pt x="2474" y="282"/>
                    </a:lnTo>
                    <a:lnTo>
                      <a:pt x="2457" y="269"/>
                    </a:lnTo>
                    <a:lnTo>
                      <a:pt x="2424" y="307"/>
                    </a:lnTo>
                    <a:lnTo>
                      <a:pt x="2424" y="307"/>
                    </a:lnTo>
                    <a:lnTo>
                      <a:pt x="2435" y="317"/>
                    </a:lnTo>
                    <a:lnTo>
                      <a:pt x="2449" y="327"/>
                    </a:lnTo>
                    <a:lnTo>
                      <a:pt x="2463" y="335"/>
                    </a:lnTo>
                    <a:lnTo>
                      <a:pt x="2476" y="342"/>
                    </a:lnTo>
                    <a:lnTo>
                      <a:pt x="2476" y="342"/>
                    </a:lnTo>
                    <a:lnTo>
                      <a:pt x="2492" y="348"/>
                    </a:lnTo>
                    <a:lnTo>
                      <a:pt x="2507" y="352"/>
                    </a:lnTo>
                    <a:lnTo>
                      <a:pt x="2523" y="354"/>
                    </a:lnTo>
                    <a:lnTo>
                      <a:pt x="2540" y="354"/>
                    </a:lnTo>
                    <a:lnTo>
                      <a:pt x="2540" y="354"/>
                    </a:lnTo>
                    <a:lnTo>
                      <a:pt x="2565" y="352"/>
                    </a:lnTo>
                    <a:lnTo>
                      <a:pt x="2588" y="346"/>
                    </a:lnTo>
                    <a:close/>
                    <a:moveTo>
                      <a:pt x="2161" y="348"/>
                    </a:moveTo>
                    <a:lnTo>
                      <a:pt x="2161" y="180"/>
                    </a:lnTo>
                    <a:lnTo>
                      <a:pt x="2161" y="180"/>
                    </a:lnTo>
                    <a:lnTo>
                      <a:pt x="2176" y="166"/>
                    </a:lnTo>
                    <a:lnTo>
                      <a:pt x="2190" y="156"/>
                    </a:lnTo>
                    <a:lnTo>
                      <a:pt x="2190" y="156"/>
                    </a:lnTo>
                    <a:lnTo>
                      <a:pt x="2201" y="151"/>
                    </a:lnTo>
                    <a:lnTo>
                      <a:pt x="2217" y="149"/>
                    </a:lnTo>
                    <a:lnTo>
                      <a:pt x="2217" y="149"/>
                    </a:lnTo>
                    <a:lnTo>
                      <a:pt x="2226" y="151"/>
                    </a:lnTo>
                    <a:lnTo>
                      <a:pt x="2234" y="153"/>
                    </a:lnTo>
                    <a:lnTo>
                      <a:pt x="2240" y="156"/>
                    </a:lnTo>
                    <a:lnTo>
                      <a:pt x="2246" y="162"/>
                    </a:lnTo>
                    <a:lnTo>
                      <a:pt x="2246" y="162"/>
                    </a:lnTo>
                    <a:lnTo>
                      <a:pt x="2250" y="168"/>
                    </a:lnTo>
                    <a:lnTo>
                      <a:pt x="2252" y="178"/>
                    </a:lnTo>
                    <a:lnTo>
                      <a:pt x="2253" y="189"/>
                    </a:lnTo>
                    <a:lnTo>
                      <a:pt x="2255" y="203"/>
                    </a:lnTo>
                    <a:lnTo>
                      <a:pt x="2255" y="348"/>
                    </a:lnTo>
                    <a:lnTo>
                      <a:pt x="2312" y="348"/>
                    </a:lnTo>
                    <a:lnTo>
                      <a:pt x="2312" y="197"/>
                    </a:lnTo>
                    <a:lnTo>
                      <a:pt x="2312" y="197"/>
                    </a:lnTo>
                    <a:lnTo>
                      <a:pt x="2310" y="174"/>
                    </a:lnTo>
                    <a:lnTo>
                      <a:pt x="2308" y="155"/>
                    </a:lnTo>
                    <a:lnTo>
                      <a:pt x="2302" y="139"/>
                    </a:lnTo>
                    <a:lnTo>
                      <a:pt x="2294" y="125"/>
                    </a:lnTo>
                    <a:lnTo>
                      <a:pt x="2294" y="125"/>
                    </a:lnTo>
                    <a:lnTo>
                      <a:pt x="2283" y="114"/>
                    </a:lnTo>
                    <a:lnTo>
                      <a:pt x="2271" y="106"/>
                    </a:lnTo>
                    <a:lnTo>
                      <a:pt x="2255" y="102"/>
                    </a:lnTo>
                    <a:lnTo>
                      <a:pt x="2236" y="100"/>
                    </a:lnTo>
                    <a:lnTo>
                      <a:pt x="2236" y="100"/>
                    </a:lnTo>
                    <a:lnTo>
                      <a:pt x="2224" y="100"/>
                    </a:lnTo>
                    <a:lnTo>
                      <a:pt x="2213" y="102"/>
                    </a:lnTo>
                    <a:lnTo>
                      <a:pt x="2203" y="106"/>
                    </a:lnTo>
                    <a:lnTo>
                      <a:pt x="2193" y="112"/>
                    </a:lnTo>
                    <a:lnTo>
                      <a:pt x="2193" y="112"/>
                    </a:lnTo>
                    <a:lnTo>
                      <a:pt x="2174" y="124"/>
                    </a:lnTo>
                    <a:lnTo>
                      <a:pt x="2157" y="139"/>
                    </a:lnTo>
                    <a:lnTo>
                      <a:pt x="2155" y="139"/>
                    </a:lnTo>
                    <a:lnTo>
                      <a:pt x="2151" y="106"/>
                    </a:lnTo>
                    <a:lnTo>
                      <a:pt x="2104" y="106"/>
                    </a:lnTo>
                    <a:lnTo>
                      <a:pt x="2104" y="348"/>
                    </a:lnTo>
                    <a:lnTo>
                      <a:pt x="2161" y="348"/>
                    </a:lnTo>
                    <a:lnTo>
                      <a:pt x="2161" y="348"/>
                    </a:lnTo>
                    <a:close/>
                    <a:moveTo>
                      <a:pt x="1911" y="286"/>
                    </a:moveTo>
                    <a:lnTo>
                      <a:pt x="1911" y="286"/>
                    </a:lnTo>
                    <a:lnTo>
                      <a:pt x="1903" y="275"/>
                    </a:lnTo>
                    <a:lnTo>
                      <a:pt x="1899" y="261"/>
                    </a:lnTo>
                    <a:lnTo>
                      <a:pt x="1895" y="246"/>
                    </a:lnTo>
                    <a:lnTo>
                      <a:pt x="1895" y="228"/>
                    </a:lnTo>
                    <a:lnTo>
                      <a:pt x="1895" y="228"/>
                    </a:lnTo>
                    <a:lnTo>
                      <a:pt x="1895" y="211"/>
                    </a:lnTo>
                    <a:lnTo>
                      <a:pt x="1899" y="195"/>
                    </a:lnTo>
                    <a:lnTo>
                      <a:pt x="1903" y="180"/>
                    </a:lnTo>
                    <a:lnTo>
                      <a:pt x="1911" y="168"/>
                    </a:lnTo>
                    <a:lnTo>
                      <a:pt x="1911" y="168"/>
                    </a:lnTo>
                    <a:lnTo>
                      <a:pt x="1919" y="158"/>
                    </a:lnTo>
                    <a:lnTo>
                      <a:pt x="1928" y="153"/>
                    </a:lnTo>
                    <a:lnTo>
                      <a:pt x="1940" y="149"/>
                    </a:lnTo>
                    <a:lnTo>
                      <a:pt x="1951" y="147"/>
                    </a:lnTo>
                    <a:lnTo>
                      <a:pt x="1951" y="147"/>
                    </a:lnTo>
                    <a:lnTo>
                      <a:pt x="1965" y="149"/>
                    </a:lnTo>
                    <a:lnTo>
                      <a:pt x="1977" y="153"/>
                    </a:lnTo>
                    <a:lnTo>
                      <a:pt x="1986" y="158"/>
                    </a:lnTo>
                    <a:lnTo>
                      <a:pt x="1994" y="168"/>
                    </a:lnTo>
                    <a:lnTo>
                      <a:pt x="1994" y="168"/>
                    </a:lnTo>
                    <a:lnTo>
                      <a:pt x="2000" y="180"/>
                    </a:lnTo>
                    <a:lnTo>
                      <a:pt x="2006" y="195"/>
                    </a:lnTo>
                    <a:lnTo>
                      <a:pt x="2008" y="211"/>
                    </a:lnTo>
                    <a:lnTo>
                      <a:pt x="2010" y="228"/>
                    </a:lnTo>
                    <a:lnTo>
                      <a:pt x="2010" y="228"/>
                    </a:lnTo>
                    <a:lnTo>
                      <a:pt x="2008" y="246"/>
                    </a:lnTo>
                    <a:lnTo>
                      <a:pt x="2006" y="261"/>
                    </a:lnTo>
                    <a:lnTo>
                      <a:pt x="2000" y="275"/>
                    </a:lnTo>
                    <a:lnTo>
                      <a:pt x="1994" y="286"/>
                    </a:lnTo>
                    <a:lnTo>
                      <a:pt x="1994" y="286"/>
                    </a:lnTo>
                    <a:lnTo>
                      <a:pt x="1986" y="296"/>
                    </a:lnTo>
                    <a:lnTo>
                      <a:pt x="1977" y="302"/>
                    </a:lnTo>
                    <a:lnTo>
                      <a:pt x="1965" y="307"/>
                    </a:lnTo>
                    <a:lnTo>
                      <a:pt x="1951" y="307"/>
                    </a:lnTo>
                    <a:lnTo>
                      <a:pt x="1951" y="307"/>
                    </a:lnTo>
                    <a:lnTo>
                      <a:pt x="1940" y="307"/>
                    </a:lnTo>
                    <a:lnTo>
                      <a:pt x="1928" y="302"/>
                    </a:lnTo>
                    <a:lnTo>
                      <a:pt x="1919" y="296"/>
                    </a:lnTo>
                    <a:lnTo>
                      <a:pt x="1911" y="286"/>
                    </a:lnTo>
                    <a:close/>
                    <a:moveTo>
                      <a:pt x="1996" y="346"/>
                    </a:moveTo>
                    <a:lnTo>
                      <a:pt x="1996" y="346"/>
                    </a:lnTo>
                    <a:lnTo>
                      <a:pt x="2006" y="342"/>
                    </a:lnTo>
                    <a:lnTo>
                      <a:pt x="2015" y="336"/>
                    </a:lnTo>
                    <a:lnTo>
                      <a:pt x="2025" y="329"/>
                    </a:lnTo>
                    <a:lnTo>
                      <a:pt x="2033" y="321"/>
                    </a:lnTo>
                    <a:lnTo>
                      <a:pt x="2033" y="321"/>
                    </a:lnTo>
                    <a:lnTo>
                      <a:pt x="2041" y="313"/>
                    </a:lnTo>
                    <a:lnTo>
                      <a:pt x="2046" y="304"/>
                    </a:lnTo>
                    <a:lnTo>
                      <a:pt x="2058" y="282"/>
                    </a:lnTo>
                    <a:lnTo>
                      <a:pt x="2058" y="282"/>
                    </a:lnTo>
                    <a:lnTo>
                      <a:pt x="2062" y="269"/>
                    </a:lnTo>
                    <a:lnTo>
                      <a:pt x="2066" y="255"/>
                    </a:lnTo>
                    <a:lnTo>
                      <a:pt x="2068" y="242"/>
                    </a:lnTo>
                    <a:lnTo>
                      <a:pt x="2068" y="228"/>
                    </a:lnTo>
                    <a:lnTo>
                      <a:pt x="2068" y="228"/>
                    </a:lnTo>
                    <a:lnTo>
                      <a:pt x="2068" y="213"/>
                    </a:lnTo>
                    <a:lnTo>
                      <a:pt x="2066" y="199"/>
                    </a:lnTo>
                    <a:lnTo>
                      <a:pt x="2062" y="185"/>
                    </a:lnTo>
                    <a:lnTo>
                      <a:pt x="2058" y="174"/>
                    </a:lnTo>
                    <a:lnTo>
                      <a:pt x="2058" y="174"/>
                    </a:lnTo>
                    <a:lnTo>
                      <a:pt x="2046" y="153"/>
                    </a:lnTo>
                    <a:lnTo>
                      <a:pt x="2041" y="143"/>
                    </a:lnTo>
                    <a:lnTo>
                      <a:pt x="2033" y="133"/>
                    </a:lnTo>
                    <a:lnTo>
                      <a:pt x="2033" y="133"/>
                    </a:lnTo>
                    <a:lnTo>
                      <a:pt x="2015" y="120"/>
                    </a:lnTo>
                    <a:lnTo>
                      <a:pt x="1996" y="108"/>
                    </a:lnTo>
                    <a:lnTo>
                      <a:pt x="1996" y="108"/>
                    </a:lnTo>
                    <a:lnTo>
                      <a:pt x="1975" y="102"/>
                    </a:lnTo>
                    <a:lnTo>
                      <a:pt x="1951" y="100"/>
                    </a:lnTo>
                    <a:lnTo>
                      <a:pt x="1951" y="100"/>
                    </a:lnTo>
                    <a:lnTo>
                      <a:pt x="1930" y="102"/>
                    </a:lnTo>
                    <a:lnTo>
                      <a:pt x="1909" y="108"/>
                    </a:lnTo>
                    <a:lnTo>
                      <a:pt x="1909" y="108"/>
                    </a:lnTo>
                    <a:lnTo>
                      <a:pt x="1890" y="120"/>
                    </a:lnTo>
                    <a:lnTo>
                      <a:pt x="1872" y="133"/>
                    </a:lnTo>
                    <a:lnTo>
                      <a:pt x="1872" y="133"/>
                    </a:lnTo>
                    <a:lnTo>
                      <a:pt x="1864" y="143"/>
                    </a:lnTo>
                    <a:lnTo>
                      <a:pt x="1857" y="153"/>
                    </a:lnTo>
                    <a:lnTo>
                      <a:pt x="1851" y="162"/>
                    </a:lnTo>
                    <a:lnTo>
                      <a:pt x="1847" y="174"/>
                    </a:lnTo>
                    <a:lnTo>
                      <a:pt x="1847" y="174"/>
                    </a:lnTo>
                    <a:lnTo>
                      <a:pt x="1843" y="185"/>
                    </a:lnTo>
                    <a:lnTo>
                      <a:pt x="1839" y="199"/>
                    </a:lnTo>
                    <a:lnTo>
                      <a:pt x="1837" y="213"/>
                    </a:lnTo>
                    <a:lnTo>
                      <a:pt x="1837" y="228"/>
                    </a:lnTo>
                    <a:lnTo>
                      <a:pt x="1837" y="228"/>
                    </a:lnTo>
                    <a:lnTo>
                      <a:pt x="1837" y="242"/>
                    </a:lnTo>
                    <a:lnTo>
                      <a:pt x="1839" y="255"/>
                    </a:lnTo>
                    <a:lnTo>
                      <a:pt x="1843" y="269"/>
                    </a:lnTo>
                    <a:lnTo>
                      <a:pt x="1847" y="282"/>
                    </a:lnTo>
                    <a:lnTo>
                      <a:pt x="1847" y="282"/>
                    </a:lnTo>
                    <a:lnTo>
                      <a:pt x="1857" y="304"/>
                    </a:lnTo>
                    <a:lnTo>
                      <a:pt x="1864" y="313"/>
                    </a:lnTo>
                    <a:lnTo>
                      <a:pt x="1872" y="321"/>
                    </a:lnTo>
                    <a:lnTo>
                      <a:pt x="1872" y="321"/>
                    </a:lnTo>
                    <a:lnTo>
                      <a:pt x="1890" y="336"/>
                    </a:lnTo>
                    <a:lnTo>
                      <a:pt x="1909" y="346"/>
                    </a:lnTo>
                    <a:lnTo>
                      <a:pt x="1909" y="346"/>
                    </a:lnTo>
                    <a:lnTo>
                      <a:pt x="1930" y="352"/>
                    </a:lnTo>
                    <a:lnTo>
                      <a:pt x="1951" y="354"/>
                    </a:lnTo>
                    <a:lnTo>
                      <a:pt x="1951" y="354"/>
                    </a:lnTo>
                    <a:lnTo>
                      <a:pt x="1975" y="352"/>
                    </a:lnTo>
                    <a:lnTo>
                      <a:pt x="1996" y="346"/>
                    </a:lnTo>
                    <a:close/>
                    <a:moveTo>
                      <a:pt x="1810" y="352"/>
                    </a:moveTo>
                    <a:lnTo>
                      <a:pt x="1810" y="352"/>
                    </a:lnTo>
                    <a:lnTo>
                      <a:pt x="1833" y="346"/>
                    </a:lnTo>
                    <a:lnTo>
                      <a:pt x="1822" y="304"/>
                    </a:lnTo>
                    <a:lnTo>
                      <a:pt x="1822" y="304"/>
                    </a:lnTo>
                    <a:lnTo>
                      <a:pt x="1810" y="307"/>
                    </a:lnTo>
                    <a:lnTo>
                      <a:pt x="1810" y="307"/>
                    </a:lnTo>
                    <a:lnTo>
                      <a:pt x="1797" y="309"/>
                    </a:lnTo>
                    <a:lnTo>
                      <a:pt x="1797" y="309"/>
                    </a:lnTo>
                    <a:lnTo>
                      <a:pt x="1789" y="307"/>
                    </a:lnTo>
                    <a:lnTo>
                      <a:pt x="1783" y="306"/>
                    </a:lnTo>
                    <a:lnTo>
                      <a:pt x="1777" y="304"/>
                    </a:lnTo>
                    <a:lnTo>
                      <a:pt x="1771" y="298"/>
                    </a:lnTo>
                    <a:lnTo>
                      <a:pt x="1768" y="292"/>
                    </a:lnTo>
                    <a:lnTo>
                      <a:pt x="1766" y="284"/>
                    </a:lnTo>
                    <a:lnTo>
                      <a:pt x="1764" y="276"/>
                    </a:lnTo>
                    <a:lnTo>
                      <a:pt x="1764" y="267"/>
                    </a:lnTo>
                    <a:lnTo>
                      <a:pt x="1764" y="151"/>
                    </a:lnTo>
                    <a:lnTo>
                      <a:pt x="1826" y="151"/>
                    </a:lnTo>
                    <a:lnTo>
                      <a:pt x="1826" y="106"/>
                    </a:lnTo>
                    <a:lnTo>
                      <a:pt x="1764" y="106"/>
                    </a:lnTo>
                    <a:lnTo>
                      <a:pt x="1764" y="40"/>
                    </a:lnTo>
                    <a:lnTo>
                      <a:pt x="1715" y="40"/>
                    </a:lnTo>
                    <a:lnTo>
                      <a:pt x="1710" y="106"/>
                    </a:lnTo>
                    <a:lnTo>
                      <a:pt x="1671" y="108"/>
                    </a:lnTo>
                    <a:lnTo>
                      <a:pt x="1671" y="151"/>
                    </a:lnTo>
                    <a:lnTo>
                      <a:pt x="1706" y="151"/>
                    </a:lnTo>
                    <a:lnTo>
                      <a:pt x="1706" y="267"/>
                    </a:lnTo>
                    <a:lnTo>
                      <a:pt x="1706" y="267"/>
                    </a:lnTo>
                    <a:lnTo>
                      <a:pt x="1708" y="286"/>
                    </a:lnTo>
                    <a:lnTo>
                      <a:pt x="1710" y="302"/>
                    </a:lnTo>
                    <a:lnTo>
                      <a:pt x="1710" y="302"/>
                    </a:lnTo>
                    <a:lnTo>
                      <a:pt x="1715" y="317"/>
                    </a:lnTo>
                    <a:lnTo>
                      <a:pt x="1723" y="331"/>
                    </a:lnTo>
                    <a:lnTo>
                      <a:pt x="1723" y="331"/>
                    </a:lnTo>
                    <a:lnTo>
                      <a:pt x="1735" y="340"/>
                    </a:lnTo>
                    <a:lnTo>
                      <a:pt x="1748" y="348"/>
                    </a:lnTo>
                    <a:lnTo>
                      <a:pt x="1748" y="348"/>
                    </a:lnTo>
                    <a:lnTo>
                      <a:pt x="1764" y="352"/>
                    </a:lnTo>
                    <a:lnTo>
                      <a:pt x="1783" y="354"/>
                    </a:lnTo>
                    <a:lnTo>
                      <a:pt x="1783" y="354"/>
                    </a:lnTo>
                    <a:lnTo>
                      <a:pt x="1797" y="354"/>
                    </a:lnTo>
                    <a:lnTo>
                      <a:pt x="1810" y="352"/>
                    </a:lnTo>
                    <a:close/>
                    <a:moveTo>
                      <a:pt x="1495" y="410"/>
                    </a:moveTo>
                    <a:lnTo>
                      <a:pt x="1495" y="410"/>
                    </a:lnTo>
                    <a:lnTo>
                      <a:pt x="1487" y="404"/>
                    </a:lnTo>
                    <a:lnTo>
                      <a:pt x="1483" y="398"/>
                    </a:lnTo>
                    <a:lnTo>
                      <a:pt x="1479" y="393"/>
                    </a:lnTo>
                    <a:lnTo>
                      <a:pt x="1477" y="385"/>
                    </a:lnTo>
                    <a:lnTo>
                      <a:pt x="1477" y="385"/>
                    </a:lnTo>
                    <a:lnTo>
                      <a:pt x="1479" y="375"/>
                    </a:lnTo>
                    <a:lnTo>
                      <a:pt x="1483" y="367"/>
                    </a:lnTo>
                    <a:lnTo>
                      <a:pt x="1489" y="360"/>
                    </a:lnTo>
                    <a:lnTo>
                      <a:pt x="1497" y="352"/>
                    </a:lnTo>
                    <a:lnTo>
                      <a:pt x="1497" y="352"/>
                    </a:lnTo>
                    <a:lnTo>
                      <a:pt x="1512" y="354"/>
                    </a:lnTo>
                    <a:lnTo>
                      <a:pt x="1530" y="356"/>
                    </a:lnTo>
                    <a:lnTo>
                      <a:pt x="1562" y="356"/>
                    </a:lnTo>
                    <a:lnTo>
                      <a:pt x="1562" y="356"/>
                    </a:lnTo>
                    <a:lnTo>
                      <a:pt x="1582" y="356"/>
                    </a:lnTo>
                    <a:lnTo>
                      <a:pt x="1595" y="360"/>
                    </a:lnTo>
                    <a:lnTo>
                      <a:pt x="1595" y="360"/>
                    </a:lnTo>
                    <a:lnTo>
                      <a:pt x="1599" y="364"/>
                    </a:lnTo>
                    <a:lnTo>
                      <a:pt x="1603" y="367"/>
                    </a:lnTo>
                    <a:lnTo>
                      <a:pt x="1605" y="373"/>
                    </a:lnTo>
                    <a:lnTo>
                      <a:pt x="1607" y="379"/>
                    </a:lnTo>
                    <a:lnTo>
                      <a:pt x="1607" y="379"/>
                    </a:lnTo>
                    <a:lnTo>
                      <a:pt x="1605" y="387"/>
                    </a:lnTo>
                    <a:lnTo>
                      <a:pt x="1601" y="395"/>
                    </a:lnTo>
                    <a:lnTo>
                      <a:pt x="1595" y="400"/>
                    </a:lnTo>
                    <a:lnTo>
                      <a:pt x="1588" y="406"/>
                    </a:lnTo>
                    <a:lnTo>
                      <a:pt x="1588" y="406"/>
                    </a:lnTo>
                    <a:lnTo>
                      <a:pt x="1578" y="412"/>
                    </a:lnTo>
                    <a:lnTo>
                      <a:pt x="1566" y="416"/>
                    </a:lnTo>
                    <a:lnTo>
                      <a:pt x="1555" y="418"/>
                    </a:lnTo>
                    <a:lnTo>
                      <a:pt x="1541" y="418"/>
                    </a:lnTo>
                    <a:lnTo>
                      <a:pt x="1541" y="418"/>
                    </a:lnTo>
                    <a:lnTo>
                      <a:pt x="1526" y="418"/>
                    </a:lnTo>
                    <a:lnTo>
                      <a:pt x="1514" y="416"/>
                    </a:lnTo>
                    <a:lnTo>
                      <a:pt x="1504" y="414"/>
                    </a:lnTo>
                    <a:lnTo>
                      <a:pt x="1495" y="410"/>
                    </a:lnTo>
                    <a:close/>
                    <a:moveTo>
                      <a:pt x="1504" y="224"/>
                    </a:moveTo>
                    <a:lnTo>
                      <a:pt x="1504" y="224"/>
                    </a:lnTo>
                    <a:lnTo>
                      <a:pt x="1499" y="216"/>
                    </a:lnTo>
                    <a:lnTo>
                      <a:pt x="1495" y="209"/>
                    </a:lnTo>
                    <a:lnTo>
                      <a:pt x="1493" y="199"/>
                    </a:lnTo>
                    <a:lnTo>
                      <a:pt x="1493" y="187"/>
                    </a:lnTo>
                    <a:lnTo>
                      <a:pt x="1493" y="187"/>
                    </a:lnTo>
                    <a:lnTo>
                      <a:pt x="1493" y="176"/>
                    </a:lnTo>
                    <a:lnTo>
                      <a:pt x="1495" y="166"/>
                    </a:lnTo>
                    <a:lnTo>
                      <a:pt x="1499" y="158"/>
                    </a:lnTo>
                    <a:lnTo>
                      <a:pt x="1504" y="151"/>
                    </a:lnTo>
                    <a:lnTo>
                      <a:pt x="1504" y="151"/>
                    </a:lnTo>
                    <a:lnTo>
                      <a:pt x="1510" y="147"/>
                    </a:lnTo>
                    <a:lnTo>
                      <a:pt x="1518" y="143"/>
                    </a:lnTo>
                    <a:lnTo>
                      <a:pt x="1526" y="139"/>
                    </a:lnTo>
                    <a:lnTo>
                      <a:pt x="1535" y="139"/>
                    </a:lnTo>
                    <a:lnTo>
                      <a:pt x="1535" y="139"/>
                    </a:lnTo>
                    <a:lnTo>
                      <a:pt x="1543" y="139"/>
                    </a:lnTo>
                    <a:lnTo>
                      <a:pt x="1551" y="143"/>
                    </a:lnTo>
                    <a:lnTo>
                      <a:pt x="1559" y="147"/>
                    </a:lnTo>
                    <a:lnTo>
                      <a:pt x="1564" y="153"/>
                    </a:lnTo>
                    <a:lnTo>
                      <a:pt x="1564" y="153"/>
                    </a:lnTo>
                    <a:lnTo>
                      <a:pt x="1570" y="158"/>
                    </a:lnTo>
                    <a:lnTo>
                      <a:pt x="1574" y="166"/>
                    </a:lnTo>
                    <a:lnTo>
                      <a:pt x="1576" y="176"/>
                    </a:lnTo>
                    <a:lnTo>
                      <a:pt x="1576" y="187"/>
                    </a:lnTo>
                    <a:lnTo>
                      <a:pt x="1576" y="187"/>
                    </a:lnTo>
                    <a:lnTo>
                      <a:pt x="1576" y="199"/>
                    </a:lnTo>
                    <a:lnTo>
                      <a:pt x="1574" y="209"/>
                    </a:lnTo>
                    <a:lnTo>
                      <a:pt x="1570" y="216"/>
                    </a:lnTo>
                    <a:lnTo>
                      <a:pt x="1564" y="224"/>
                    </a:lnTo>
                    <a:lnTo>
                      <a:pt x="1564" y="224"/>
                    </a:lnTo>
                    <a:lnTo>
                      <a:pt x="1559" y="228"/>
                    </a:lnTo>
                    <a:lnTo>
                      <a:pt x="1551" y="232"/>
                    </a:lnTo>
                    <a:lnTo>
                      <a:pt x="1543" y="236"/>
                    </a:lnTo>
                    <a:lnTo>
                      <a:pt x="1535" y="236"/>
                    </a:lnTo>
                    <a:lnTo>
                      <a:pt x="1535" y="236"/>
                    </a:lnTo>
                    <a:lnTo>
                      <a:pt x="1526" y="236"/>
                    </a:lnTo>
                    <a:lnTo>
                      <a:pt x="1518" y="232"/>
                    </a:lnTo>
                    <a:lnTo>
                      <a:pt x="1510" y="228"/>
                    </a:lnTo>
                    <a:lnTo>
                      <a:pt x="1504" y="224"/>
                    </a:lnTo>
                    <a:close/>
                    <a:moveTo>
                      <a:pt x="1586" y="449"/>
                    </a:moveTo>
                    <a:lnTo>
                      <a:pt x="1586" y="449"/>
                    </a:lnTo>
                    <a:lnTo>
                      <a:pt x="1607" y="441"/>
                    </a:lnTo>
                    <a:lnTo>
                      <a:pt x="1626" y="431"/>
                    </a:lnTo>
                    <a:lnTo>
                      <a:pt x="1626" y="431"/>
                    </a:lnTo>
                    <a:lnTo>
                      <a:pt x="1640" y="418"/>
                    </a:lnTo>
                    <a:lnTo>
                      <a:pt x="1651" y="404"/>
                    </a:lnTo>
                    <a:lnTo>
                      <a:pt x="1651" y="404"/>
                    </a:lnTo>
                    <a:lnTo>
                      <a:pt x="1659" y="387"/>
                    </a:lnTo>
                    <a:lnTo>
                      <a:pt x="1661" y="379"/>
                    </a:lnTo>
                    <a:lnTo>
                      <a:pt x="1661" y="369"/>
                    </a:lnTo>
                    <a:lnTo>
                      <a:pt x="1661" y="369"/>
                    </a:lnTo>
                    <a:lnTo>
                      <a:pt x="1659" y="356"/>
                    </a:lnTo>
                    <a:lnTo>
                      <a:pt x="1655" y="342"/>
                    </a:lnTo>
                    <a:lnTo>
                      <a:pt x="1648" y="333"/>
                    </a:lnTo>
                    <a:lnTo>
                      <a:pt x="1638" y="325"/>
                    </a:lnTo>
                    <a:lnTo>
                      <a:pt x="1638" y="325"/>
                    </a:lnTo>
                    <a:lnTo>
                      <a:pt x="1626" y="319"/>
                    </a:lnTo>
                    <a:lnTo>
                      <a:pt x="1611" y="313"/>
                    </a:lnTo>
                    <a:lnTo>
                      <a:pt x="1593" y="311"/>
                    </a:lnTo>
                    <a:lnTo>
                      <a:pt x="1572" y="311"/>
                    </a:lnTo>
                    <a:lnTo>
                      <a:pt x="1530" y="311"/>
                    </a:lnTo>
                    <a:lnTo>
                      <a:pt x="1530" y="311"/>
                    </a:lnTo>
                    <a:lnTo>
                      <a:pt x="1510" y="309"/>
                    </a:lnTo>
                    <a:lnTo>
                      <a:pt x="1502" y="307"/>
                    </a:lnTo>
                    <a:lnTo>
                      <a:pt x="1499" y="306"/>
                    </a:lnTo>
                    <a:lnTo>
                      <a:pt x="1499" y="306"/>
                    </a:lnTo>
                    <a:lnTo>
                      <a:pt x="1495" y="302"/>
                    </a:lnTo>
                    <a:lnTo>
                      <a:pt x="1491" y="298"/>
                    </a:lnTo>
                    <a:lnTo>
                      <a:pt x="1491" y="294"/>
                    </a:lnTo>
                    <a:lnTo>
                      <a:pt x="1489" y="288"/>
                    </a:lnTo>
                    <a:lnTo>
                      <a:pt x="1489" y="288"/>
                    </a:lnTo>
                    <a:lnTo>
                      <a:pt x="1491" y="280"/>
                    </a:lnTo>
                    <a:lnTo>
                      <a:pt x="1493" y="275"/>
                    </a:lnTo>
                    <a:lnTo>
                      <a:pt x="1493" y="275"/>
                    </a:lnTo>
                    <a:lnTo>
                      <a:pt x="1500" y="265"/>
                    </a:lnTo>
                    <a:lnTo>
                      <a:pt x="1500" y="265"/>
                    </a:lnTo>
                    <a:lnTo>
                      <a:pt x="1518" y="271"/>
                    </a:lnTo>
                    <a:lnTo>
                      <a:pt x="1518" y="271"/>
                    </a:lnTo>
                    <a:lnTo>
                      <a:pt x="1535" y="271"/>
                    </a:lnTo>
                    <a:lnTo>
                      <a:pt x="1535" y="271"/>
                    </a:lnTo>
                    <a:lnTo>
                      <a:pt x="1553" y="271"/>
                    </a:lnTo>
                    <a:lnTo>
                      <a:pt x="1570" y="267"/>
                    </a:lnTo>
                    <a:lnTo>
                      <a:pt x="1570" y="267"/>
                    </a:lnTo>
                    <a:lnTo>
                      <a:pt x="1586" y="259"/>
                    </a:lnTo>
                    <a:lnTo>
                      <a:pt x="1599" y="249"/>
                    </a:lnTo>
                    <a:lnTo>
                      <a:pt x="1599" y="249"/>
                    </a:lnTo>
                    <a:lnTo>
                      <a:pt x="1611" y="238"/>
                    </a:lnTo>
                    <a:lnTo>
                      <a:pt x="1619" y="224"/>
                    </a:lnTo>
                    <a:lnTo>
                      <a:pt x="1619" y="224"/>
                    </a:lnTo>
                    <a:lnTo>
                      <a:pt x="1624" y="209"/>
                    </a:lnTo>
                    <a:lnTo>
                      <a:pt x="1626" y="189"/>
                    </a:lnTo>
                    <a:lnTo>
                      <a:pt x="1626" y="189"/>
                    </a:lnTo>
                    <a:lnTo>
                      <a:pt x="1624" y="178"/>
                    </a:lnTo>
                    <a:lnTo>
                      <a:pt x="1622" y="166"/>
                    </a:lnTo>
                    <a:lnTo>
                      <a:pt x="1622" y="166"/>
                    </a:lnTo>
                    <a:lnTo>
                      <a:pt x="1619" y="156"/>
                    </a:lnTo>
                    <a:lnTo>
                      <a:pt x="1613" y="149"/>
                    </a:lnTo>
                    <a:lnTo>
                      <a:pt x="1657" y="149"/>
                    </a:lnTo>
                    <a:lnTo>
                      <a:pt x="1657" y="106"/>
                    </a:lnTo>
                    <a:lnTo>
                      <a:pt x="1570" y="106"/>
                    </a:lnTo>
                    <a:lnTo>
                      <a:pt x="1570" y="106"/>
                    </a:lnTo>
                    <a:lnTo>
                      <a:pt x="1553" y="102"/>
                    </a:lnTo>
                    <a:lnTo>
                      <a:pt x="1553" y="102"/>
                    </a:lnTo>
                    <a:lnTo>
                      <a:pt x="1535" y="100"/>
                    </a:lnTo>
                    <a:lnTo>
                      <a:pt x="1535" y="100"/>
                    </a:lnTo>
                    <a:lnTo>
                      <a:pt x="1516" y="102"/>
                    </a:lnTo>
                    <a:lnTo>
                      <a:pt x="1499" y="106"/>
                    </a:lnTo>
                    <a:lnTo>
                      <a:pt x="1499" y="106"/>
                    </a:lnTo>
                    <a:lnTo>
                      <a:pt x="1481" y="114"/>
                    </a:lnTo>
                    <a:lnTo>
                      <a:pt x="1468" y="124"/>
                    </a:lnTo>
                    <a:lnTo>
                      <a:pt x="1468" y="124"/>
                    </a:lnTo>
                    <a:lnTo>
                      <a:pt x="1456" y="135"/>
                    </a:lnTo>
                    <a:lnTo>
                      <a:pt x="1446" y="151"/>
                    </a:lnTo>
                    <a:lnTo>
                      <a:pt x="1446" y="151"/>
                    </a:lnTo>
                    <a:lnTo>
                      <a:pt x="1440" y="168"/>
                    </a:lnTo>
                    <a:lnTo>
                      <a:pt x="1439" y="187"/>
                    </a:lnTo>
                    <a:lnTo>
                      <a:pt x="1439" y="187"/>
                    </a:lnTo>
                    <a:lnTo>
                      <a:pt x="1439" y="197"/>
                    </a:lnTo>
                    <a:lnTo>
                      <a:pt x="1440" y="207"/>
                    </a:lnTo>
                    <a:lnTo>
                      <a:pt x="1444" y="216"/>
                    </a:lnTo>
                    <a:lnTo>
                      <a:pt x="1448" y="226"/>
                    </a:lnTo>
                    <a:lnTo>
                      <a:pt x="1448" y="226"/>
                    </a:lnTo>
                    <a:lnTo>
                      <a:pt x="1458" y="240"/>
                    </a:lnTo>
                    <a:lnTo>
                      <a:pt x="1469" y="251"/>
                    </a:lnTo>
                    <a:lnTo>
                      <a:pt x="1469" y="253"/>
                    </a:lnTo>
                    <a:lnTo>
                      <a:pt x="1469" y="253"/>
                    </a:lnTo>
                    <a:lnTo>
                      <a:pt x="1460" y="261"/>
                    </a:lnTo>
                    <a:lnTo>
                      <a:pt x="1452" y="273"/>
                    </a:lnTo>
                    <a:lnTo>
                      <a:pt x="1452" y="273"/>
                    </a:lnTo>
                    <a:lnTo>
                      <a:pt x="1446" y="284"/>
                    </a:lnTo>
                    <a:lnTo>
                      <a:pt x="1444" y="298"/>
                    </a:lnTo>
                    <a:lnTo>
                      <a:pt x="1444" y="298"/>
                    </a:lnTo>
                    <a:lnTo>
                      <a:pt x="1444" y="311"/>
                    </a:lnTo>
                    <a:lnTo>
                      <a:pt x="1450" y="323"/>
                    </a:lnTo>
                    <a:lnTo>
                      <a:pt x="1450" y="323"/>
                    </a:lnTo>
                    <a:lnTo>
                      <a:pt x="1456" y="333"/>
                    </a:lnTo>
                    <a:lnTo>
                      <a:pt x="1466" y="338"/>
                    </a:lnTo>
                    <a:lnTo>
                      <a:pt x="1466" y="340"/>
                    </a:lnTo>
                    <a:lnTo>
                      <a:pt x="1466" y="340"/>
                    </a:lnTo>
                    <a:lnTo>
                      <a:pt x="1450" y="352"/>
                    </a:lnTo>
                    <a:lnTo>
                      <a:pt x="1440" y="364"/>
                    </a:lnTo>
                    <a:lnTo>
                      <a:pt x="1440" y="364"/>
                    </a:lnTo>
                    <a:lnTo>
                      <a:pt x="1433" y="377"/>
                    </a:lnTo>
                    <a:lnTo>
                      <a:pt x="1431" y="393"/>
                    </a:lnTo>
                    <a:lnTo>
                      <a:pt x="1431" y="393"/>
                    </a:lnTo>
                    <a:lnTo>
                      <a:pt x="1433" y="408"/>
                    </a:lnTo>
                    <a:lnTo>
                      <a:pt x="1439" y="420"/>
                    </a:lnTo>
                    <a:lnTo>
                      <a:pt x="1439" y="420"/>
                    </a:lnTo>
                    <a:lnTo>
                      <a:pt x="1448" y="431"/>
                    </a:lnTo>
                    <a:lnTo>
                      <a:pt x="1460" y="439"/>
                    </a:lnTo>
                    <a:lnTo>
                      <a:pt x="1460" y="439"/>
                    </a:lnTo>
                    <a:lnTo>
                      <a:pt x="1473" y="447"/>
                    </a:lnTo>
                    <a:lnTo>
                      <a:pt x="1491" y="453"/>
                    </a:lnTo>
                    <a:lnTo>
                      <a:pt x="1491" y="453"/>
                    </a:lnTo>
                    <a:lnTo>
                      <a:pt x="1510" y="455"/>
                    </a:lnTo>
                    <a:lnTo>
                      <a:pt x="1531" y="457"/>
                    </a:lnTo>
                    <a:lnTo>
                      <a:pt x="1531" y="457"/>
                    </a:lnTo>
                    <a:lnTo>
                      <a:pt x="1560" y="455"/>
                    </a:lnTo>
                    <a:lnTo>
                      <a:pt x="1586" y="449"/>
                    </a:lnTo>
                    <a:close/>
                    <a:moveTo>
                      <a:pt x="1249" y="348"/>
                    </a:moveTo>
                    <a:lnTo>
                      <a:pt x="1249" y="180"/>
                    </a:lnTo>
                    <a:lnTo>
                      <a:pt x="1249" y="180"/>
                    </a:lnTo>
                    <a:lnTo>
                      <a:pt x="1264" y="166"/>
                    </a:lnTo>
                    <a:lnTo>
                      <a:pt x="1276" y="156"/>
                    </a:lnTo>
                    <a:lnTo>
                      <a:pt x="1276" y="156"/>
                    </a:lnTo>
                    <a:lnTo>
                      <a:pt x="1289" y="151"/>
                    </a:lnTo>
                    <a:lnTo>
                      <a:pt x="1305" y="149"/>
                    </a:lnTo>
                    <a:lnTo>
                      <a:pt x="1305" y="149"/>
                    </a:lnTo>
                    <a:lnTo>
                      <a:pt x="1315" y="151"/>
                    </a:lnTo>
                    <a:lnTo>
                      <a:pt x="1322" y="153"/>
                    </a:lnTo>
                    <a:lnTo>
                      <a:pt x="1328" y="156"/>
                    </a:lnTo>
                    <a:lnTo>
                      <a:pt x="1334" y="162"/>
                    </a:lnTo>
                    <a:lnTo>
                      <a:pt x="1334" y="162"/>
                    </a:lnTo>
                    <a:lnTo>
                      <a:pt x="1338" y="168"/>
                    </a:lnTo>
                    <a:lnTo>
                      <a:pt x="1340" y="178"/>
                    </a:lnTo>
                    <a:lnTo>
                      <a:pt x="1342" y="189"/>
                    </a:lnTo>
                    <a:lnTo>
                      <a:pt x="1342" y="203"/>
                    </a:lnTo>
                    <a:lnTo>
                      <a:pt x="1342" y="348"/>
                    </a:lnTo>
                    <a:lnTo>
                      <a:pt x="1400" y="348"/>
                    </a:lnTo>
                    <a:lnTo>
                      <a:pt x="1400" y="197"/>
                    </a:lnTo>
                    <a:lnTo>
                      <a:pt x="1400" y="197"/>
                    </a:lnTo>
                    <a:lnTo>
                      <a:pt x="1398" y="174"/>
                    </a:lnTo>
                    <a:lnTo>
                      <a:pt x="1394" y="155"/>
                    </a:lnTo>
                    <a:lnTo>
                      <a:pt x="1390" y="139"/>
                    </a:lnTo>
                    <a:lnTo>
                      <a:pt x="1380" y="125"/>
                    </a:lnTo>
                    <a:lnTo>
                      <a:pt x="1380" y="125"/>
                    </a:lnTo>
                    <a:lnTo>
                      <a:pt x="1371" y="114"/>
                    </a:lnTo>
                    <a:lnTo>
                      <a:pt x="1359" y="106"/>
                    </a:lnTo>
                    <a:lnTo>
                      <a:pt x="1344" y="102"/>
                    </a:lnTo>
                    <a:lnTo>
                      <a:pt x="1324" y="100"/>
                    </a:lnTo>
                    <a:lnTo>
                      <a:pt x="1324" y="100"/>
                    </a:lnTo>
                    <a:lnTo>
                      <a:pt x="1313" y="100"/>
                    </a:lnTo>
                    <a:lnTo>
                      <a:pt x="1301" y="102"/>
                    </a:lnTo>
                    <a:lnTo>
                      <a:pt x="1289" y="106"/>
                    </a:lnTo>
                    <a:lnTo>
                      <a:pt x="1280" y="112"/>
                    </a:lnTo>
                    <a:lnTo>
                      <a:pt x="1280" y="112"/>
                    </a:lnTo>
                    <a:lnTo>
                      <a:pt x="1262" y="124"/>
                    </a:lnTo>
                    <a:lnTo>
                      <a:pt x="1245" y="139"/>
                    </a:lnTo>
                    <a:lnTo>
                      <a:pt x="1243" y="139"/>
                    </a:lnTo>
                    <a:lnTo>
                      <a:pt x="1239" y="106"/>
                    </a:lnTo>
                    <a:lnTo>
                      <a:pt x="1193" y="106"/>
                    </a:lnTo>
                    <a:lnTo>
                      <a:pt x="1193" y="348"/>
                    </a:lnTo>
                    <a:lnTo>
                      <a:pt x="1249" y="348"/>
                    </a:lnTo>
                    <a:lnTo>
                      <a:pt x="1249" y="348"/>
                    </a:lnTo>
                    <a:close/>
                    <a:moveTo>
                      <a:pt x="1138" y="54"/>
                    </a:moveTo>
                    <a:lnTo>
                      <a:pt x="1138" y="54"/>
                    </a:lnTo>
                    <a:lnTo>
                      <a:pt x="1142" y="50"/>
                    </a:lnTo>
                    <a:lnTo>
                      <a:pt x="1144" y="44"/>
                    </a:lnTo>
                    <a:lnTo>
                      <a:pt x="1146" y="38"/>
                    </a:lnTo>
                    <a:lnTo>
                      <a:pt x="1148" y="31"/>
                    </a:lnTo>
                    <a:lnTo>
                      <a:pt x="1148" y="31"/>
                    </a:lnTo>
                    <a:lnTo>
                      <a:pt x="1146" y="25"/>
                    </a:lnTo>
                    <a:lnTo>
                      <a:pt x="1144" y="19"/>
                    </a:lnTo>
                    <a:lnTo>
                      <a:pt x="1142" y="13"/>
                    </a:lnTo>
                    <a:lnTo>
                      <a:pt x="1138" y="7"/>
                    </a:lnTo>
                    <a:lnTo>
                      <a:pt x="1138" y="7"/>
                    </a:lnTo>
                    <a:lnTo>
                      <a:pt x="1133" y="4"/>
                    </a:lnTo>
                    <a:lnTo>
                      <a:pt x="1127" y="2"/>
                    </a:lnTo>
                    <a:lnTo>
                      <a:pt x="1119" y="0"/>
                    </a:lnTo>
                    <a:lnTo>
                      <a:pt x="1113" y="0"/>
                    </a:lnTo>
                    <a:lnTo>
                      <a:pt x="1113" y="0"/>
                    </a:lnTo>
                    <a:lnTo>
                      <a:pt x="1106" y="0"/>
                    </a:lnTo>
                    <a:lnTo>
                      <a:pt x="1098" y="2"/>
                    </a:lnTo>
                    <a:lnTo>
                      <a:pt x="1092" y="4"/>
                    </a:lnTo>
                    <a:lnTo>
                      <a:pt x="1088" y="7"/>
                    </a:lnTo>
                    <a:lnTo>
                      <a:pt x="1088" y="7"/>
                    </a:lnTo>
                    <a:lnTo>
                      <a:pt x="1082" y="13"/>
                    </a:lnTo>
                    <a:lnTo>
                      <a:pt x="1080" y="19"/>
                    </a:lnTo>
                    <a:lnTo>
                      <a:pt x="1078" y="25"/>
                    </a:lnTo>
                    <a:lnTo>
                      <a:pt x="1077" y="31"/>
                    </a:lnTo>
                    <a:lnTo>
                      <a:pt x="1077" y="31"/>
                    </a:lnTo>
                    <a:lnTo>
                      <a:pt x="1078" y="38"/>
                    </a:lnTo>
                    <a:lnTo>
                      <a:pt x="1080" y="44"/>
                    </a:lnTo>
                    <a:lnTo>
                      <a:pt x="1082" y="50"/>
                    </a:lnTo>
                    <a:lnTo>
                      <a:pt x="1088" y="54"/>
                    </a:lnTo>
                    <a:lnTo>
                      <a:pt x="1088" y="54"/>
                    </a:lnTo>
                    <a:lnTo>
                      <a:pt x="1092" y="58"/>
                    </a:lnTo>
                    <a:lnTo>
                      <a:pt x="1098" y="62"/>
                    </a:lnTo>
                    <a:lnTo>
                      <a:pt x="1106" y="64"/>
                    </a:lnTo>
                    <a:lnTo>
                      <a:pt x="1113" y="64"/>
                    </a:lnTo>
                    <a:lnTo>
                      <a:pt x="1113" y="64"/>
                    </a:lnTo>
                    <a:lnTo>
                      <a:pt x="1119" y="64"/>
                    </a:lnTo>
                    <a:lnTo>
                      <a:pt x="1127" y="62"/>
                    </a:lnTo>
                    <a:lnTo>
                      <a:pt x="1133" y="58"/>
                    </a:lnTo>
                    <a:lnTo>
                      <a:pt x="1138" y="54"/>
                    </a:lnTo>
                    <a:close/>
                    <a:moveTo>
                      <a:pt x="1140" y="106"/>
                    </a:moveTo>
                    <a:lnTo>
                      <a:pt x="1084" y="106"/>
                    </a:lnTo>
                    <a:lnTo>
                      <a:pt x="1084" y="348"/>
                    </a:lnTo>
                    <a:lnTo>
                      <a:pt x="1140" y="348"/>
                    </a:lnTo>
                    <a:lnTo>
                      <a:pt x="1140" y="106"/>
                    </a:lnTo>
                    <a:lnTo>
                      <a:pt x="1140" y="106"/>
                    </a:lnTo>
                    <a:close/>
                    <a:moveTo>
                      <a:pt x="885" y="348"/>
                    </a:moveTo>
                    <a:lnTo>
                      <a:pt x="885" y="180"/>
                    </a:lnTo>
                    <a:lnTo>
                      <a:pt x="885" y="180"/>
                    </a:lnTo>
                    <a:lnTo>
                      <a:pt x="900" y="166"/>
                    </a:lnTo>
                    <a:lnTo>
                      <a:pt x="912" y="156"/>
                    </a:lnTo>
                    <a:lnTo>
                      <a:pt x="912" y="156"/>
                    </a:lnTo>
                    <a:lnTo>
                      <a:pt x="926" y="151"/>
                    </a:lnTo>
                    <a:lnTo>
                      <a:pt x="941" y="149"/>
                    </a:lnTo>
                    <a:lnTo>
                      <a:pt x="941" y="149"/>
                    </a:lnTo>
                    <a:lnTo>
                      <a:pt x="951" y="151"/>
                    </a:lnTo>
                    <a:lnTo>
                      <a:pt x="958" y="153"/>
                    </a:lnTo>
                    <a:lnTo>
                      <a:pt x="964" y="156"/>
                    </a:lnTo>
                    <a:lnTo>
                      <a:pt x="970" y="162"/>
                    </a:lnTo>
                    <a:lnTo>
                      <a:pt x="970" y="162"/>
                    </a:lnTo>
                    <a:lnTo>
                      <a:pt x="974" y="168"/>
                    </a:lnTo>
                    <a:lnTo>
                      <a:pt x="976" y="178"/>
                    </a:lnTo>
                    <a:lnTo>
                      <a:pt x="978" y="189"/>
                    </a:lnTo>
                    <a:lnTo>
                      <a:pt x="980" y="203"/>
                    </a:lnTo>
                    <a:lnTo>
                      <a:pt x="980" y="348"/>
                    </a:lnTo>
                    <a:lnTo>
                      <a:pt x="1036" y="348"/>
                    </a:lnTo>
                    <a:lnTo>
                      <a:pt x="1036" y="197"/>
                    </a:lnTo>
                    <a:lnTo>
                      <a:pt x="1036" y="197"/>
                    </a:lnTo>
                    <a:lnTo>
                      <a:pt x="1034" y="174"/>
                    </a:lnTo>
                    <a:lnTo>
                      <a:pt x="1032" y="155"/>
                    </a:lnTo>
                    <a:lnTo>
                      <a:pt x="1026" y="139"/>
                    </a:lnTo>
                    <a:lnTo>
                      <a:pt x="1018" y="125"/>
                    </a:lnTo>
                    <a:lnTo>
                      <a:pt x="1018" y="125"/>
                    </a:lnTo>
                    <a:lnTo>
                      <a:pt x="1007" y="114"/>
                    </a:lnTo>
                    <a:lnTo>
                      <a:pt x="995" y="106"/>
                    </a:lnTo>
                    <a:lnTo>
                      <a:pt x="980" y="102"/>
                    </a:lnTo>
                    <a:lnTo>
                      <a:pt x="960" y="100"/>
                    </a:lnTo>
                    <a:lnTo>
                      <a:pt x="960" y="100"/>
                    </a:lnTo>
                    <a:lnTo>
                      <a:pt x="949" y="100"/>
                    </a:lnTo>
                    <a:lnTo>
                      <a:pt x="937" y="102"/>
                    </a:lnTo>
                    <a:lnTo>
                      <a:pt x="927" y="106"/>
                    </a:lnTo>
                    <a:lnTo>
                      <a:pt x="918" y="112"/>
                    </a:lnTo>
                    <a:lnTo>
                      <a:pt x="918" y="112"/>
                    </a:lnTo>
                    <a:lnTo>
                      <a:pt x="900" y="124"/>
                    </a:lnTo>
                    <a:lnTo>
                      <a:pt x="883" y="137"/>
                    </a:lnTo>
                    <a:lnTo>
                      <a:pt x="885" y="91"/>
                    </a:lnTo>
                    <a:lnTo>
                      <a:pt x="885" y="0"/>
                    </a:lnTo>
                    <a:lnTo>
                      <a:pt x="829" y="0"/>
                    </a:lnTo>
                    <a:lnTo>
                      <a:pt x="829" y="348"/>
                    </a:lnTo>
                    <a:lnTo>
                      <a:pt x="885" y="348"/>
                    </a:lnTo>
                    <a:lnTo>
                      <a:pt x="885" y="348"/>
                    </a:lnTo>
                    <a:close/>
                    <a:moveTo>
                      <a:pt x="742" y="348"/>
                    </a:moveTo>
                    <a:lnTo>
                      <a:pt x="742" y="348"/>
                    </a:lnTo>
                    <a:lnTo>
                      <a:pt x="757" y="342"/>
                    </a:lnTo>
                    <a:lnTo>
                      <a:pt x="771" y="333"/>
                    </a:lnTo>
                    <a:lnTo>
                      <a:pt x="771" y="333"/>
                    </a:lnTo>
                    <a:lnTo>
                      <a:pt x="780" y="321"/>
                    </a:lnTo>
                    <a:lnTo>
                      <a:pt x="788" y="309"/>
                    </a:lnTo>
                    <a:lnTo>
                      <a:pt x="788" y="309"/>
                    </a:lnTo>
                    <a:lnTo>
                      <a:pt x="794" y="294"/>
                    </a:lnTo>
                    <a:lnTo>
                      <a:pt x="796" y="280"/>
                    </a:lnTo>
                    <a:lnTo>
                      <a:pt x="796" y="280"/>
                    </a:lnTo>
                    <a:lnTo>
                      <a:pt x="794" y="263"/>
                    </a:lnTo>
                    <a:lnTo>
                      <a:pt x="788" y="251"/>
                    </a:lnTo>
                    <a:lnTo>
                      <a:pt x="788" y="251"/>
                    </a:lnTo>
                    <a:lnTo>
                      <a:pt x="782" y="240"/>
                    </a:lnTo>
                    <a:lnTo>
                      <a:pt x="773" y="230"/>
                    </a:lnTo>
                    <a:lnTo>
                      <a:pt x="773" y="230"/>
                    </a:lnTo>
                    <a:lnTo>
                      <a:pt x="761" y="222"/>
                    </a:lnTo>
                    <a:lnTo>
                      <a:pt x="749" y="216"/>
                    </a:lnTo>
                    <a:lnTo>
                      <a:pt x="749" y="216"/>
                    </a:lnTo>
                    <a:lnTo>
                      <a:pt x="726" y="207"/>
                    </a:lnTo>
                    <a:lnTo>
                      <a:pt x="726" y="207"/>
                    </a:lnTo>
                    <a:lnTo>
                      <a:pt x="707" y="199"/>
                    </a:lnTo>
                    <a:lnTo>
                      <a:pt x="707" y="199"/>
                    </a:lnTo>
                    <a:lnTo>
                      <a:pt x="691" y="191"/>
                    </a:lnTo>
                    <a:lnTo>
                      <a:pt x="691" y="191"/>
                    </a:lnTo>
                    <a:lnTo>
                      <a:pt x="684" y="187"/>
                    </a:lnTo>
                    <a:lnTo>
                      <a:pt x="680" y="182"/>
                    </a:lnTo>
                    <a:lnTo>
                      <a:pt x="680" y="182"/>
                    </a:lnTo>
                    <a:lnTo>
                      <a:pt x="676" y="176"/>
                    </a:lnTo>
                    <a:lnTo>
                      <a:pt x="676" y="170"/>
                    </a:lnTo>
                    <a:lnTo>
                      <a:pt x="676" y="170"/>
                    </a:lnTo>
                    <a:lnTo>
                      <a:pt x="678" y="160"/>
                    </a:lnTo>
                    <a:lnTo>
                      <a:pt x="684" y="151"/>
                    </a:lnTo>
                    <a:lnTo>
                      <a:pt x="684" y="151"/>
                    </a:lnTo>
                    <a:lnTo>
                      <a:pt x="689" y="147"/>
                    </a:lnTo>
                    <a:lnTo>
                      <a:pt x="695" y="145"/>
                    </a:lnTo>
                    <a:lnTo>
                      <a:pt x="711" y="143"/>
                    </a:lnTo>
                    <a:lnTo>
                      <a:pt x="711" y="143"/>
                    </a:lnTo>
                    <a:lnTo>
                      <a:pt x="724" y="145"/>
                    </a:lnTo>
                    <a:lnTo>
                      <a:pt x="738" y="149"/>
                    </a:lnTo>
                    <a:lnTo>
                      <a:pt x="738" y="149"/>
                    </a:lnTo>
                    <a:lnTo>
                      <a:pt x="751" y="155"/>
                    </a:lnTo>
                    <a:lnTo>
                      <a:pt x="765" y="164"/>
                    </a:lnTo>
                    <a:lnTo>
                      <a:pt x="790" y="129"/>
                    </a:lnTo>
                    <a:lnTo>
                      <a:pt x="790" y="129"/>
                    </a:lnTo>
                    <a:lnTo>
                      <a:pt x="775" y="118"/>
                    </a:lnTo>
                    <a:lnTo>
                      <a:pt x="755" y="110"/>
                    </a:lnTo>
                    <a:lnTo>
                      <a:pt x="755" y="110"/>
                    </a:lnTo>
                    <a:lnTo>
                      <a:pt x="746" y="106"/>
                    </a:lnTo>
                    <a:lnTo>
                      <a:pt x="734" y="102"/>
                    </a:lnTo>
                    <a:lnTo>
                      <a:pt x="722" y="100"/>
                    </a:lnTo>
                    <a:lnTo>
                      <a:pt x="709" y="100"/>
                    </a:lnTo>
                    <a:lnTo>
                      <a:pt x="709" y="100"/>
                    </a:lnTo>
                    <a:lnTo>
                      <a:pt x="689" y="102"/>
                    </a:lnTo>
                    <a:lnTo>
                      <a:pt x="674" y="106"/>
                    </a:lnTo>
                    <a:lnTo>
                      <a:pt x="658" y="112"/>
                    </a:lnTo>
                    <a:lnTo>
                      <a:pt x="645" y="120"/>
                    </a:lnTo>
                    <a:lnTo>
                      <a:pt x="645" y="120"/>
                    </a:lnTo>
                    <a:lnTo>
                      <a:pt x="635" y="131"/>
                    </a:lnTo>
                    <a:lnTo>
                      <a:pt x="627" y="143"/>
                    </a:lnTo>
                    <a:lnTo>
                      <a:pt x="624" y="158"/>
                    </a:lnTo>
                    <a:lnTo>
                      <a:pt x="622" y="172"/>
                    </a:lnTo>
                    <a:lnTo>
                      <a:pt x="622" y="172"/>
                    </a:lnTo>
                    <a:lnTo>
                      <a:pt x="624" y="187"/>
                    </a:lnTo>
                    <a:lnTo>
                      <a:pt x="627" y="199"/>
                    </a:lnTo>
                    <a:lnTo>
                      <a:pt x="627" y="199"/>
                    </a:lnTo>
                    <a:lnTo>
                      <a:pt x="635" y="209"/>
                    </a:lnTo>
                    <a:lnTo>
                      <a:pt x="643" y="218"/>
                    </a:lnTo>
                    <a:lnTo>
                      <a:pt x="643" y="218"/>
                    </a:lnTo>
                    <a:lnTo>
                      <a:pt x="653" y="226"/>
                    </a:lnTo>
                    <a:lnTo>
                      <a:pt x="666" y="234"/>
                    </a:lnTo>
                    <a:lnTo>
                      <a:pt x="666" y="234"/>
                    </a:lnTo>
                    <a:lnTo>
                      <a:pt x="689" y="244"/>
                    </a:lnTo>
                    <a:lnTo>
                      <a:pt x="689" y="244"/>
                    </a:lnTo>
                    <a:lnTo>
                      <a:pt x="709" y="251"/>
                    </a:lnTo>
                    <a:lnTo>
                      <a:pt x="709" y="251"/>
                    </a:lnTo>
                    <a:lnTo>
                      <a:pt x="724" y="259"/>
                    </a:lnTo>
                    <a:lnTo>
                      <a:pt x="724" y="259"/>
                    </a:lnTo>
                    <a:lnTo>
                      <a:pt x="732" y="265"/>
                    </a:lnTo>
                    <a:lnTo>
                      <a:pt x="736" y="269"/>
                    </a:lnTo>
                    <a:lnTo>
                      <a:pt x="736" y="269"/>
                    </a:lnTo>
                    <a:lnTo>
                      <a:pt x="740" y="275"/>
                    </a:lnTo>
                    <a:lnTo>
                      <a:pt x="742" y="282"/>
                    </a:lnTo>
                    <a:lnTo>
                      <a:pt x="742" y="282"/>
                    </a:lnTo>
                    <a:lnTo>
                      <a:pt x="740" y="288"/>
                    </a:lnTo>
                    <a:lnTo>
                      <a:pt x="740" y="294"/>
                    </a:lnTo>
                    <a:lnTo>
                      <a:pt x="736" y="300"/>
                    </a:lnTo>
                    <a:lnTo>
                      <a:pt x="732" y="304"/>
                    </a:lnTo>
                    <a:lnTo>
                      <a:pt x="732" y="304"/>
                    </a:lnTo>
                    <a:lnTo>
                      <a:pt x="726" y="307"/>
                    </a:lnTo>
                    <a:lnTo>
                      <a:pt x="720" y="309"/>
                    </a:lnTo>
                    <a:lnTo>
                      <a:pt x="713" y="311"/>
                    </a:lnTo>
                    <a:lnTo>
                      <a:pt x="703" y="311"/>
                    </a:lnTo>
                    <a:lnTo>
                      <a:pt x="703" y="311"/>
                    </a:lnTo>
                    <a:lnTo>
                      <a:pt x="686" y="309"/>
                    </a:lnTo>
                    <a:lnTo>
                      <a:pt x="668" y="304"/>
                    </a:lnTo>
                    <a:lnTo>
                      <a:pt x="668" y="304"/>
                    </a:lnTo>
                    <a:lnTo>
                      <a:pt x="653" y="296"/>
                    </a:lnTo>
                    <a:lnTo>
                      <a:pt x="635" y="284"/>
                    </a:lnTo>
                    <a:lnTo>
                      <a:pt x="608" y="321"/>
                    </a:lnTo>
                    <a:lnTo>
                      <a:pt x="608" y="321"/>
                    </a:lnTo>
                    <a:lnTo>
                      <a:pt x="627" y="335"/>
                    </a:lnTo>
                    <a:lnTo>
                      <a:pt x="651" y="344"/>
                    </a:lnTo>
                    <a:lnTo>
                      <a:pt x="651" y="344"/>
                    </a:lnTo>
                    <a:lnTo>
                      <a:pt x="664" y="348"/>
                    </a:lnTo>
                    <a:lnTo>
                      <a:pt x="676" y="352"/>
                    </a:lnTo>
                    <a:lnTo>
                      <a:pt x="687" y="354"/>
                    </a:lnTo>
                    <a:lnTo>
                      <a:pt x="701" y="354"/>
                    </a:lnTo>
                    <a:lnTo>
                      <a:pt x="701" y="354"/>
                    </a:lnTo>
                    <a:lnTo>
                      <a:pt x="722" y="354"/>
                    </a:lnTo>
                    <a:lnTo>
                      <a:pt x="742" y="348"/>
                    </a:lnTo>
                    <a:close/>
                    <a:moveTo>
                      <a:pt x="449" y="304"/>
                    </a:moveTo>
                    <a:lnTo>
                      <a:pt x="449" y="304"/>
                    </a:lnTo>
                    <a:lnTo>
                      <a:pt x="444" y="298"/>
                    </a:lnTo>
                    <a:lnTo>
                      <a:pt x="442" y="294"/>
                    </a:lnTo>
                    <a:lnTo>
                      <a:pt x="440" y="286"/>
                    </a:lnTo>
                    <a:lnTo>
                      <a:pt x="440" y="278"/>
                    </a:lnTo>
                    <a:lnTo>
                      <a:pt x="440" y="278"/>
                    </a:lnTo>
                    <a:lnTo>
                      <a:pt x="440" y="271"/>
                    </a:lnTo>
                    <a:lnTo>
                      <a:pt x="444" y="263"/>
                    </a:lnTo>
                    <a:lnTo>
                      <a:pt x="444" y="263"/>
                    </a:lnTo>
                    <a:lnTo>
                      <a:pt x="449" y="255"/>
                    </a:lnTo>
                    <a:lnTo>
                      <a:pt x="459" y="247"/>
                    </a:lnTo>
                    <a:lnTo>
                      <a:pt x="459" y="247"/>
                    </a:lnTo>
                    <a:lnTo>
                      <a:pt x="471" y="242"/>
                    </a:lnTo>
                    <a:lnTo>
                      <a:pt x="486" y="238"/>
                    </a:lnTo>
                    <a:lnTo>
                      <a:pt x="486" y="238"/>
                    </a:lnTo>
                    <a:lnTo>
                      <a:pt x="504" y="232"/>
                    </a:lnTo>
                    <a:lnTo>
                      <a:pt x="527" y="230"/>
                    </a:lnTo>
                    <a:lnTo>
                      <a:pt x="527" y="284"/>
                    </a:lnTo>
                    <a:lnTo>
                      <a:pt x="527" y="284"/>
                    </a:lnTo>
                    <a:lnTo>
                      <a:pt x="513" y="294"/>
                    </a:lnTo>
                    <a:lnTo>
                      <a:pt x="502" y="304"/>
                    </a:lnTo>
                    <a:lnTo>
                      <a:pt x="502" y="304"/>
                    </a:lnTo>
                    <a:lnTo>
                      <a:pt x="488" y="307"/>
                    </a:lnTo>
                    <a:lnTo>
                      <a:pt x="475" y="309"/>
                    </a:lnTo>
                    <a:lnTo>
                      <a:pt x="475" y="309"/>
                    </a:lnTo>
                    <a:lnTo>
                      <a:pt x="461" y="307"/>
                    </a:lnTo>
                    <a:lnTo>
                      <a:pt x="449" y="304"/>
                    </a:lnTo>
                    <a:close/>
                    <a:moveTo>
                      <a:pt x="496" y="344"/>
                    </a:moveTo>
                    <a:lnTo>
                      <a:pt x="496" y="344"/>
                    </a:lnTo>
                    <a:lnTo>
                      <a:pt x="513" y="335"/>
                    </a:lnTo>
                    <a:lnTo>
                      <a:pt x="531" y="321"/>
                    </a:lnTo>
                    <a:lnTo>
                      <a:pt x="533" y="321"/>
                    </a:lnTo>
                    <a:lnTo>
                      <a:pt x="536" y="348"/>
                    </a:lnTo>
                    <a:lnTo>
                      <a:pt x="583" y="348"/>
                    </a:lnTo>
                    <a:lnTo>
                      <a:pt x="583" y="205"/>
                    </a:lnTo>
                    <a:lnTo>
                      <a:pt x="583" y="205"/>
                    </a:lnTo>
                    <a:lnTo>
                      <a:pt x="583" y="182"/>
                    </a:lnTo>
                    <a:lnTo>
                      <a:pt x="577" y="160"/>
                    </a:lnTo>
                    <a:lnTo>
                      <a:pt x="571" y="143"/>
                    </a:lnTo>
                    <a:lnTo>
                      <a:pt x="562" y="127"/>
                    </a:lnTo>
                    <a:lnTo>
                      <a:pt x="562" y="127"/>
                    </a:lnTo>
                    <a:lnTo>
                      <a:pt x="548" y="116"/>
                    </a:lnTo>
                    <a:lnTo>
                      <a:pt x="533" y="106"/>
                    </a:lnTo>
                    <a:lnTo>
                      <a:pt x="515" y="102"/>
                    </a:lnTo>
                    <a:lnTo>
                      <a:pt x="494" y="100"/>
                    </a:lnTo>
                    <a:lnTo>
                      <a:pt x="494" y="100"/>
                    </a:lnTo>
                    <a:lnTo>
                      <a:pt x="478" y="100"/>
                    </a:lnTo>
                    <a:lnTo>
                      <a:pt x="465" y="102"/>
                    </a:lnTo>
                    <a:lnTo>
                      <a:pt x="451" y="106"/>
                    </a:lnTo>
                    <a:lnTo>
                      <a:pt x="440" y="110"/>
                    </a:lnTo>
                    <a:lnTo>
                      <a:pt x="440" y="110"/>
                    </a:lnTo>
                    <a:lnTo>
                      <a:pt x="415" y="120"/>
                    </a:lnTo>
                    <a:lnTo>
                      <a:pt x="393" y="131"/>
                    </a:lnTo>
                    <a:lnTo>
                      <a:pt x="415" y="170"/>
                    </a:lnTo>
                    <a:lnTo>
                      <a:pt x="415" y="170"/>
                    </a:lnTo>
                    <a:lnTo>
                      <a:pt x="430" y="160"/>
                    </a:lnTo>
                    <a:lnTo>
                      <a:pt x="447" y="153"/>
                    </a:lnTo>
                    <a:lnTo>
                      <a:pt x="447" y="153"/>
                    </a:lnTo>
                    <a:lnTo>
                      <a:pt x="465" y="149"/>
                    </a:lnTo>
                    <a:lnTo>
                      <a:pt x="482" y="147"/>
                    </a:lnTo>
                    <a:lnTo>
                      <a:pt x="482" y="147"/>
                    </a:lnTo>
                    <a:lnTo>
                      <a:pt x="494" y="147"/>
                    </a:lnTo>
                    <a:lnTo>
                      <a:pt x="504" y="151"/>
                    </a:lnTo>
                    <a:lnTo>
                      <a:pt x="504" y="151"/>
                    </a:lnTo>
                    <a:lnTo>
                      <a:pt x="511" y="155"/>
                    </a:lnTo>
                    <a:lnTo>
                      <a:pt x="517" y="160"/>
                    </a:lnTo>
                    <a:lnTo>
                      <a:pt x="517" y="160"/>
                    </a:lnTo>
                    <a:lnTo>
                      <a:pt x="521" y="168"/>
                    </a:lnTo>
                    <a:lnTo>
                      <a:pt x="525" y="176"/>
                    </a:lnTo>
                    <a:lnTo>
                      <a:pt x="525" y="176"/>
                    </a:lnTo>
                    <a:lnTo>
                      <a:pt x="527" y="193"/>
                    </a:lnTo>
                    <a:lnTo>
                      <a:pt x="527" y="193"/>
                    </a:lnTo>
                    <a:lnTo>
                      <a:pt x="492" y="199"/>
                    </a:lnTo>
                    <a:lnTo>
                      <a:pt x="463" y="205"/>
                    </a:lnTo>
                    <a:lnTo>
                      <a:pt x="463" y="205"/>
                    </a:lnTo>
                    <a:lnTo>
                      <a:pt x="438" y="213"/>
                    </a:lnTo>
                    <a:lnTo>
                      <a:pt x="418" y="222"/>
                    </a:lnTo>
                    <a:lnTo>
                      <a:pt x="418" y="222"/>
                    </a:lnTo>
                    <a:lnTo>
                      <a:pt x="403" y="236"/>
                    </a:lnTo>
                    <a:lnTo>
                      <a:pt x="397" y="242"/>
                    </a:lnTo>
                    <a:lnTo>
                      <a:pt x="393" y="249"/>
                    </a:lnTo>
                    <a:lnTo>
                      <a:pt x="393" y="249"/>
                    </a:lnTo>
                    <a:lnTo>
                      <a:pt x="385" y="265"/>
                    </a:lnTo>
                    <a:lnTo>
                      <a:pt x="384" y="284"/>
                    </a:lnTo>
                    <a:lnTo>
                      <a:pt x="384" y="284"/>
                    </a:lnTo>
                    <a:lnTo>
                      <a:pt x="385" y="298"/>
                    </a:lnTo>
                    <a:lnTo>
                      <a:pt x="389" y="313"/>
                    </a:lnTo>
                    <a:lnTo>
                      <a:pt x="395" y="325"/>
                    </a:lnTo>
                    <a:lnTo>
                      <a:pt x="405" y="335"/>
                    </a:lnTo>
                    <a:lnTo>
                      <a:pt x="405" y="335"/>
                    </a:lnTo>
                    <a:lnTo>
                      <a:pt x="415" y="344"/>
                    </a:lnTo>
                    <a:lnTo>
                      <a:pt x="426" y="350"/>
                    </a:lnTo>
                    <a:lnTo>
                      <a:pt x="440" y="354"/>
                    </a:lnTo>
                    <a:lnTo>
                      <a:pt x="455" y="354"/>
                    </a:lnTo>
                    <a:lnTo>
                      <a:pt x="455" y="354"/>
                    </a:lnTo>
                    <a:lnTo>
                      <a:pt x="467" y="354"/>
                    </a:lnTo>
                    <a:lnTo>
                      <a:pt x="476" y="352"/>
                    </a:lnTo>
                    <a:lnTo>
                      <a:pt x="486" y="350"/>
                    </a:lnTo>
                    <a:lnTo>
                      <a:pt x="496" y="344"/>
                    </a:lnTo>
                    <a:close/>
                    <a:moveTo>
                      <a:pt x="134" y="348"/>
                    </a:moveTo>
                    <a:lnTo>
                      <a:pt x="174" y="178"/>
                    </a:lnTo>
                    <a:lnTo>
                      <a:pt x="174" y="178"/>
                    </a:lnTo>
                    <a:lnTo>
                      <a:pt x="180" y="141"/>
                    </a:lnTo>
                    <a:lnTo>
                      <a:pt x="180" y="141"/>
                    </a:lnTo>
                    <a:lnTo>
                      <a:pt x="188" y="104"/>
                    </a:lnTo>
                    <a:lnTo>
                      <a:pt x="190" y="104"/>
                    </a:lnTo>
                    <a:lnTo>
                      <a:pt x="190" y="104"/>
                    </a:lnTo>
                    <a:lnTo>
                      <a:pt x="198" y="141"/>
                    </a:lnTo>
                    <a:lnTo>
                      <a:pt x="198" y="141"/>
                    </a:lnTo>
                    <a:lnTo>
                      <a:pt x="205" y="178"/>
                    </a:lnTo>
                    <a:lnTo>
                      <a:pt x="244" y="348"/>
                    </a:lnTo>
                    <a:lnTo>
                      <a:pt x="316" y="348"/>
                    </a:lnTo>
                    <a:lnTo>
                      <a:pt x="378" y="25"/>
                    </a:lnTo>
                    <a:lnTo>
                      <a:pt x="324" y="25"/>
                    </a:lnTo>
                    <a:lnTo>
                      <a:pt x="294" y="189"/>
                    </a:lnTo>
                    <a:lnTo>
                      <a:pt x="294" y="189"/>
                    </a:lnTo>
                    <a:lnTo>
                      <a:pt x="287" y="240"/>
                    </a:lnTo>
                    <a:lnTo>
                      <a:pt x="287" y="240"/>
                    </a:lnTo>
                    <a:lnTo>
                      <a:pt x="279" y="292"/>
                    </a:lnTo>
                    <a:lnTo>
                      <a:pt x="277" y="292"/>
                    </a:lnTo>
                    <a:lnTo>
                      <a:pt x="277" y="292"/>
                    </a:lnTo>
                    <a:lnTo>
                      <a:pt x="265" y="240"/>
                    </a:lnTo>
                    <a:lnTo>
                      <a:pt x="265" y="240"/>
                    </a:lnTo>
                    <a:lnTo>
                      <a:pt x="256" y="189"/>
                    </a:lnTo>
                    <a:lnTo>
                      <a:pt x="215" y="25"/>
                    </a:lnTo>
                    <a:lnTo>
                      <a:pt x="167" y="25"/>
                    </a:lnTo>
                    <a:lnTo>
                      <a:pt x="126" y="189"/>
                    </a:lnTo>
                    <a:lnTo>
                      <a:pt x="126" y="189"/>
                    </a:lnTo>
                    <a:lnTo>
                      <a:pt x="116" y="240"/>
                    </a:lnTo>
                    <a:lnTo>
                      <a:pt x="116" y="240"/>
                    </a:lnTo>
                    <a:lnTo>
                      <a:pt x="105" y="292"/>
                    </a:lnTo>
                    <a:lnTo>
                      <a:pt x="103" y="292"/>
                    </a:lnTo>
                    <a:lnTo>
                      <a:pt x="103" y="292"/>
                    </a:lnTo>
                    <a:lnTo>
                      <a:pt x="95" y="240"/>
                    </a:lnTo>
                    <a:lnTo>
                      <a:pt x="95" y="240"/>
                    </a:lnTo>
                    <a:lnTo>
                      <a:pt x="87" y="189"/>
                    </a:lnTo>
                    <a:lnTo>
                      <a:pt x="60" y="25"/>
                    </a:lnTo>
                    <a:lnTo>
                      <a:pt x="0" y="25"/>
                    </a:lnTo>
                    <a:lnTo>
                      <a:pt x="64" y="348"/>
                    </a:lnTo>
                    <a:lnTo>
                      <a:pt x="134" y="348"/>
                    </a:lnTo>
                    <a:lnTo>
                      <a:pt x="134" y="3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62">
                <a:extLst>
                  <a:ext uri="{FF2B5EF4-FFF2-40B4-BE49-F238E27FC236}">
                    <a16:creationId xmlns:a16="http://schemas.microsoft.com/office/drawing/2014/main" id="{490886AD-AA20-D247-80E9-445B1DAD03DC}"/>
                  </a:ext>
                </a:extLst>
              </p:cNvPr>
              <p:cNvSpPr>
                <a:spLocks noEditPoints="1"/>
              </p:cNvSpPr>
              <p:nvPr userDrawn="1"/>
            </p:nvSpPr>
            <p:spPr bwMode="auto">
              <a:xfrm>
                <a:off x="3413125" y="2789238"/>
                <a:ext cx="2392362" cy="166688"/>
              </a:xfrm>
              <a:custGeom>
                <a:avLst/>
                <a:gdLst>
                  <a:gd name="T0" fmla="*/ 2917 w 3014"/>
                  <a:gd name="T1" fmla="*/ 75 h 209"/>
                  <a:gd name="T2" fmla="*/ 2936 w 3014"/>
                  <a:gd name="T3" fmla="*/ 139 h 209"/>
                  <a:gd name="T4" fmla="*/ 2878 w 3014"/>
                  <a:gd name="T5" fmla="*/ 141 h 209"/>
                  <a:gd name="T6" fmla="*/ 2822 w 3014"/>
                  <a:gd name="T7" fmla="*/ 68 h 209"/>
                  <a:gd name="T8" fmla="*/ 2864 w 3014"/>
                  <a:gd name="T9" fmla="*/ 77 h 209"/>
                  <a:gd name="T10" fmla="*/ 2725 w 3014"/>
                  <a:gd name="T11" fmla="*/ 110 h 209"/>
                  <a:gd name="T12" fmla="*/ 2775 w 3014"/>
                  <a:gd name="T13" fmla="*/ 157 h 209"/>
                  <a:gd name="T14" fmla="*/ 2772 w 3014"/>
                  <a:gd name="T15" fmla="*/ 75 h 209"/>
                  <a:gd name="T16" fmla="*/ 2657 w 3014"/>
                  <a:gd name="T17" fmla="*/ 143 h 209"/>
                  <a:gd name="T18" fmla="*/ 2638 w 3014"/>
                  <a:gd name="T19" fmla="*/ 164 h 209"/>
                  <a:gd name="T20" fmla="*/ 2549 w 3014"/>
                  <a:gd name="T21" fmla="*/ 62 h 209"/>
                  <a:gd name="T22" fmla="*/ 2526 w 3014"/>
                  <a:gd name="T23" fmla="*/ 160 h 209"/>
                  <a:gd name="T24" fmla="*/ 2439 w 3014"/>
                  <a:gd name="T25" fmla="*/ 64 h 209"/>
                  <a:gd name="T26" fmla="*/ 2477 w 3014"/>
                  <a:gd name="T27" fmla="*/ 81 h 209"/>
                  <a:gd name="T28" fmla="*/ 2309 w 3014"/>
                  <a:gd name="T29" fmla="*/ 151 h 209"/>
                  <a:gd name="T30" fmla="*/ 2373 w 3014"/>
                  <a:gd name="T31" fmla="*/ 9 h 209"/>
                  <a:gd name="T32" fmla="*/ 2210 w 3014"/>
                  <a:gd name="T33" fmla="*/ 151 h 209"/>
                  <a:gd name="T34" fmla="*/ 2071 w 3014"/>
                  <a:gd name="T35" fmla="*/ 145 h 209"/>
                  <a:gd name="T36" fmla="*/ 2129 w 3014"/>
                  <a:gd name="T37" fmla="*/ 69 h 209"/>
                  <a:gd name="T38" fmla="*/ 2075 w 3014"/>
                  <a:gd name="T39" fmla="*/ 160 h 209"/>
                  <a:gd name="T40" fmla="*/ 1991 w 3014"/>
                  <a:gd name="T41" fmla="*/ 60 h 209"/>
                  <a:gd name="T42" fmla="*/ 2022 w 3014"/>
                  <a:gd name="T43" fmla="*/ 133 h 209"/>
                  <a:gd name="T44" fmla="*/ 1885 w 3014"/>
                  <a:gd name="T45" fmla="*/ 81 h 209"/>
                  <a:gd name="T46" fmla="*/ 1904 w 3014"/>
                  <a:gd name="T47" fmla="*/ 38 h 209"/>
                  <a:gd name="T48" fmla="*/ 1802 w 3014"/>
                  <a:gd name="T49" fmla="*/ 66 h 209"/>
                  <a:gd name="T50" fmla="*/ 1780 w 3014"/>
                  <a:gd name="T51" fmla="*/ 83 h 209"/>
                  <a:gd name="T52" fmla="*/ 1713 w 3014"/>
                  <a:gd name="T53" fmla="*/ 126 h 209"/>
                  <a:gd name="T54" fmla="*/ 1728 w 3014"/>
                  <a:gd name="T55" fmla="*/ 128 h 209"/>
                  <a:gd name="T56" fmla="*/ 1622 w 3014"/>
                  <a:gd name="T57" fmla="*/ 95 h 209"/>
                  <a:gd name="T58" fmla="*/ 1691 w 3014"/>
                  <a:gd name="T59" fmla="*/ 27 h 209"/>
                  <a:gd name="T60" fmla="*/ 1525 w 3014"/>
                  <a:gd name="T61" fmla="*/ 155 h 209"/>
                  <a:gd name="T62" fmla="*/ 1411 w 3014"/>
                  <a:gd name="T63" fmla="*/ 77 h 209"/>
                  <a:gd name="T64" fmla="*/ 1440 w 3014"/>
                  <a:gd name="T65" fmla="*/ 58 h 209"/>
                  <a:gd name="T66" fmla="*/ 1353 w 3014"/>
                  <a:gd name="T67" fmla="*/ 137 h 209"/>
                  <a:gd name="T68" fmla="*/ 1298 w 3014"/>
                  <a:gd name="T69" fmla="*/ 62 h 209"/>
                  <a:gd name="T70" fmla="*/ 1329 w 3014"/>
                  <a:gd name="T71" fmla="*/ 69 h 209"/>
                  <a:gd name="T72" fmla="*/ 1215 w 3014"/>
                  <a:gd name="T73" fmla="*/ 89 h 209"/>
                  <a:gd name="T74" fmla="*/ 1134 w 3014"/>
                  <a:gd name="T75" fmla="*/ 89 h 209"/>
                  <a:gd name="T76" fmla="*/ 1155 w 3014"/>
                  <a:gd name="T77" fmla="*/ 35 h 209"/>
                  <a:gd name="T78" fmla="*/ 1043 w 3014"/>
                  <a:gd name="T79" fmla="*/ 69 h 209"/>
                  <a:gd name="T80" fmla="*/ 991 w 3014"/>
                  <a:gd name="T81" fmla="*/ 129 h 209"/>
                  <a:gd name="T82" fmla="*/ 995 w 3014"/>
                  <a:gd name="T83" fmla="*/ 19 h 209"/>
                  <a:gd name="T84" fmla="*/ 762 w 3014"/>
                  <a:gd name="T85" fmla="*/ 77 h 209"/>
                  <a:gd name="T86" fmla="*/ 793 w 3014"/>
                  <a:gd name="T87" fmla="*/ 58 h 209"/>
                  <a:gd name="T88" fmla="*/ 710 w 3014"/>
                  <a:gd name="T89" fmla="*/ 159 h 209"/>
                  <a:gd name="T90" fmla="*/ 627 w 3014"/>
                  <a:gd name="T91" fmla="*/ 81 h 209"/>
                  <a:gd name="T92" fmla="*/ 673 w 3014"/>
                  <a:gd name="T93" fmla="*/ 149 h 209"/>
                  <a:gd name="T94" fmla="*/ 604 w 3014"/>
                  <a:gd name="T95" fmla="*/ 122 h 209"/>
                  <a:gd name="T96" fmla="*/ 574 w 3014"/>
                  <a:gd name="T97" fmla="*/ 25 h 209"/>
                  <a:gd name="T98" fmla="*/ 497 w 3014"/>
                  <a:gd name="T99" fmla="*/ 85 h 209"/>
                  <a:gd name="T100" fmla="*/ 470 w 3014"/>
                  <a:gd name="T101" fmla="*/ 124 h 209"/>
                  <a:gd name="T102" fmla="*/ 422 w 3014"/>
                  <a:gd name="T103" fmla="*/ 81 h 209"/>
                  <a:gd name="T104" fmla="*/ 441 w 3014"/>
                  <a:gd name="T105" fmla="*/ 38 h 209"/>
                  <a:gd name="T106" fmla="*/ 383 w 3014"/>
                  <a:gd name="T107" fmla="*/ 137 h 209"/>
                  <a:gd name="T108" fmla="*/ 404 w 3014"/>
                  <a:gd name="T109" fmla="*/ 126 h 209"/>
                  <a:gd name="T110" fmla="*/ 236 w 3014"/>
                  <a:gd name="T111" fmla="*/ 209 h 209"/>
                  <a:gd name="T112" fmla="*/ 230 w 3014"/>
                  <a:gd name="T113" fmla="*/ 62 h 209"/>
                  <a:gd name="T114" fmla="*/ 189 w 3014"/>
                  <a:gd name="T115" fmla="*/ 77 h 209"/>
                  <a:gd name="T116" fmla="*/ 156 w 3014"/>
                  <a:gd name="T117" fmla="*/ 0 h 209"/>
                  <a:gd name="T118" fmla="*/ 83 w 3014"/>
                  <a:gd name="T119" fmla="*/ 68 h 209"/>
                  <a:gd name="T120" fmla="*/ 106 w 3014"/>
                  <a:gd name="T121" fmla="*/ 77 h 209"/>
                  <a:gd name="T122" fmla="*/ 0 w 3014"/>
                  <a:gd name="T123" fmla="*/ 16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14" h="209">
                    <a:moveTo>
                      <a:pt x="2979" y="143"/>
                    </a:moveTo>
                    <a:lnTo>
                      <a:pt x="2979" y="164"/>
                    </a:lnTo>
                    <a:lnTo>
                      <a:pt x="3014" y="157"/>
                    </a:lnTo>
                    <a:lnTo>
                      <a:pt x="3014" y="157"/>
                    </a:lnTo>
                    <a:lnTo>
                      <a:pt x="3014" y="157"/>
                    </a:lnTo>
                    <a:lnTo>
                      <a:pt x="3010" y="151"/>
                    </a:lnTo>
                    <a:lnTo>
                      <a:pt x="3006" y="143"/>
                    </a:lnTo>
                    <a:lnTo>
                      <a:pt x="3004" y="133"/>
                    </a:lnTo>
                    <a:lnTo>
                      <a:pt x="3004" y="118"/>
                    </a:lnTo>
                    <a:lnTo>
                      <a:pt x="3004" y="0"/>
                    </a:lnTo>
                    <a:lnTo>
                      <a:pt x="2967" y="11"/>
                    </a:lnTo>
                    <a:lnTo>
                      <a:pt x="2967" y="11"/>
                    </a:lnTo>
                    <a:lnTo>
                      <a:pt x="2967" y="11"/>
                    </a:lnTo>
                    <a:lnTo>
                      <a:pt x="2971" y="17"/>
                    </a:lnTo>
                    <a:lnTo>
                      <a:pt x="2975" y="23"/>
                    </a:lnTo>
                    <a:lnTo>
                      <a:pt x="2977" y="31"/>
                    </a:lnTo>
                    <a:lnTo>
                      <a:pt x="2977" y="40"/>
                    </a:lnTo>
                    <a:lnTo>
                      <a:pt x="2977" y="62"/>
                    </a:lnTo>
                    <a:lnTo>
                      <a:pt x="2977" y="62"/>
                    </a:lnTo>
                    <a:lnTo>
                      <a:pt x="2969" y="58"/>
                    </a:lnTo>
                    <a:lnTo>
                      <a:pt x="2957" y="58"/>
                    </a:lnTo>
                    <a:lnTo>
                      <a:pt x="2957" y="58"/>
                    </a:lnTo>
                    <a:lnTo>
                      <a:pt x="2946" y="60"/>
                    </a:lnTo>
                    <a:lnTo>
                      <a:pt x="2934" y="62"/>
                    </a:lnTo>
                    <a:lnTo>
                      <a:pt x="2924" y="68"/>
                    </a:lnTo>
                    <a:lnTo>
                      <a:pt x="2917" y="75"/>
                    </a:lnTo>
                    <a:lnTo>
                      <a:pt x="2911" y="83"/>
                    </a:lnTo>
                    <a:lnTo>
                      <a:pt x="2907" y="95"/>
                    </a:lnTo>
                    <a:lnTo>
                      <a:pt x="2903" y="104"/>
                    </a:lnTo>
                    <a:lnTo>
                      <a:pt x="2903" y="116"/>
                    </a:lnTo>
                    <a:lnTo>
                      <a:pt x="2903" y="116"/>
                    </a:lnTo>
                    <a:lnTo>
                      <a:pt x="2903" y="126"/>
                    </a:lnTo>
                    <a:lnTo>
                      <a:pt x="2905" y="135"/>
                    </a:lnTo>
                    <a:lnTo>
                      <a:pt x="2909" y="143"/>
                    </a:lnTo>
                    <a:lnTo>
                      <a:pt x="2913" y="151"/>
                    </a:lnTo>
                    <a:lnTo>
                      <a:pt x="2919" y="157"/>
                    </a:lnTo>
                    <a:lnTo>
                      <a:pt x="2926" y="160"/>
                    </a:lnTo>
                    <a:lnTo>
                      <a:pt x="2934" y="164"/>
                    </a:lnTo>
                    <a:lnTo>
                      <a:pt x="2942" y="164"/>
                    </a:lnTo>
                    <a:lnTo>
                      <a:pt x="2942" y="164"/>
                    </a:lnTo>
                    <a:lnTo>
                      <a:pt x="2954" y="162"/>
                    </a:lnTo>
                    <a:lnTo>
                      <a:pt x="2965" y="159"/>
                    </a:lnTo>
                    <a:lnTo>
                      <a:pt x="2973" y="151"/>
                    </a:lnTo>
                    <a:lnTo>
                      <a:pt x="2979" y="143"/>
                    </a:lnTo>
                    <a:lnTo>
                      <a:pt x="2979" y="143"/>
                    </a:lnTo>
                    <a:lnTo>
                      <a:pt x="2979" y="143"/>
                    </a:lnTo>
                    <a:close/>
                    <a:moveTo>
                      <a:pt x="2955" y="149"/>
                    </a:moveTo>
                    <a:lnTo>
                      <a:pt x="2955" y="149"/>
                    </a:lnTo>
                    <a:lnTo>
                      <a:pt x="2950" y="149"/>
                    </a:lnTo>
                    <a:lnTo>
                      <a:pt x="2946" y="147"/>
                    </a:lnTo>
                    <a:lnTo>
                      <a:pt x="2940" y="143"/>
                    </a:lnTo>
                    <a:lnTo>
                      <a:pt x="2936" y="139"/>
                    </a:lnTo>
                    <a:lnTo>
                      <a:pt x="2932" y="126"/>
                    </a:lnTo>
                    <a:lnTo>
                      <a:pt x="2930" y="108"/>
                    </a:lnTo>
                    <a:lnTo>
                      <a:pt x="2930" y="108"/>
                    </a:lnTo>
                    <a:lnTo>
                      <a:pt x="2932" y="89"/>
                    </a:lnTo>
                    <a:lnTo>
                      <a:pt x="2934" y="81"/>
                    </a:lnTo>
                    <a:lnTo>
                      <a:pt x="2938" y="73"/>
                    </a:lnTo>
                    <a:lnTo>
                      <a:pt x="2942" y="69"/>
                    </a:lnTo>
                    <a:lnTo>
                      <a:pt x="2946" y="66"/>
                    </a:lnTo>
                    <a:lnTo>
                      <a:pt x="2952" y="62"/>
                    </a:lnTo>
                    <a:lnTo>
                      <a:pt x="2957" y="62"/>
                    </a:lnTo>
                    <a:lnTo>
                      <a:pt x="2957" y="62"/>
                    </a:lnTo>
                    <a:lnTo>
                      <a:pt x="2963" y="64"/>
                    </a:lnTo>
                    <a:lnTo>
                      <a:pt x="2969" y="68"/>
                    </a:lnTo>
                    <a:lnTo>
                      <a:pt x="2975" y="73"/>
                    </a:lnTo>
                    <a:lnTo>
                      <a:pt x="2977" y="85"/>
                    </a:lnTo>
                    <a:lnTo>
                      <a:pt x="2977" y="139"/>
                    </a:lnTo>
                    <a:lnTo>
                      <a:pt x="2977" y="139"/>
                    </a:lnTo>
                    <a:lnTo>
                      <a:pt x="2973" y="143"/>
                    </a:lnTo>
                    <a:lnTo>
                      <a:pt x="2969" y="147"/>
                    </a:lnTo>
                    <a:lnTo>
                      <a:pt x="2963" y="149"/>
                    </a:lnTo>
                    <a:lnTo>
                      <a:pt x="2955" y="149"/>
                    </a:lnTo>
                    <a:close/>
                    <a:moveTo>
                      <a:pt x="2892" y="133"/>
                    </a:moveTo>
                    <a:lnTo>
                      <a:pt x="2890" y="131"/>
                    </a:lnTo>
                    <a:lnTo>
                      <a:pt x="2890" y="131"/>
                    </a:lnTo>
                    <a:lnTo>
                      <a:pt x="2886" y="137"/>
                    </a:lnTo>
                    <a:lnTo>
                      <a:pt x="2878" y="141"/>
                    </a:lnTo>
                    <a:lnTo>
                      <a:pt x="2870" y="143"/>
                    </a:lnTo>
                    <a:lnTo>
                      <a:pt x="2863" y="143"/>
                    </a:lnTo>
                    <a:lnTo>
                      <a:pt x="2863" y="143"/>
                    </a:lnTo>
                    <a:lnTo>
                      <a:pt x="2855" y="143"/>
                    </a:lnTo>
                    <a:lnTo>
                      <a:pt x="2847" y="141"/>
                    </a:lnTo>
                    <a:lnTo>
                      <a:pt x="2841" y="139"/>
                    </a:lnTo>
                    <a:lnTo>
                      <a:pt x="2835" y="133"/>
                    </a:lnTo>
                    <a:lnTo>
                      <a:pt x="2832" y="128"/>
                    </a:lnTo>
                    <a:lnTo>
                      <a:pt x="2830" y="120"/>
                    </a:lnTo>
                    <a:lnTo>
                      <a:pt x="2828" y="112"/>
                    </a:lnTo>
                    <a:lnTo>
                      <a:pt x="2826" y="100"/>
                    </a:lnTo>
                    <a:lnTo>
                      <a:pt x="2826" y="100"/>
                    </a:lnTo>
                    <a:lnTo>
                      <a:pt x="2892" y="100"/>
                    </a:lnTo>
                    <a:lnTo>
                      <a:pt x="2892" y="100"/>
                    </a:lnTo>
                    <a:lnTo>
                      <a:pt x="2890" y="93"/>
                    </a:lnTo>
                    <a:lnTo>
                      <a:pt x="2888" y="85"/>
                    </a:lnTo>
                    <a:lnTo>
                      <a:pt x="2886" y="77"/>
                    </a:lnTo>
                    <a:lnTo>
                      <a:pt x="2880" y="71"/>
                    </a:lnTo>
                    <a:lnTo>
                      <a:pt x="2874" y="66"/>
                    </a:lnTo>
                    <a:lnTo>
                      <a:pt x="2866" y="62"/>
                    </a:lnTo>
                    <a:lnTo>
                      <a:pt x="2859" y="60"/>
                    </a:lnTo>
                    <a:lnTo>
                      <a:pt x="2849" y="58"/>
                    </a:lnTo>
                    <a:lnTo>
                      <a:pt x="2849" y="58"/>
                    </a:lnTo>
                    <a:lnTo>
                      <a:pt x="2839" y="60"/>
                    </a:lnTo>
                    <a:lnTo>
                      <a:pt x="2830" y="62"/>
                    </a:lnTo>
                    <a:lnTo>
                      <a:pt x="2822" y="68"/>
                    </a:lnTo>
                    <a:lnTo>
                      <a:pt x="2814" y="73"/>
                    </a:lnTo>
                    <a:lnTo>
                      <a:pt x="2808" y="81"/>
                    </a:lnTo>
                    <a:lnTo>
                      <a:pt x="2804" y="91"/>
                    </a:lnTo>
                    <a:lnTo>
                      <a:pt x="2801" y="100"/>
                    </a:lnTo>
                    <a:lnTo>
                      <a:pt x="2799" y="112"/>
                    </a:lnTo>
                    <a:lnTo>
                      <a:pt x="2799" y="112"/>
                    </a:lnTo>
                    <a:lnTo>
                      <a:pt x="2801" y="124"/>
                    </a:lnTo>
                    <a:lnTo>
                      <a:pt x="2803" y="133"/>
                    </a:lnTo>
                    <a:lnTo>
                      <a:pt x="2806" y="141"/>
                    </a:lnTo>
                    <a:lnTo>
                      <a:pt x="2812" y="149"/>
                    </a:lnTo>
                    <a:lnTo>
                      <a:pt x="2820" y="157"/>
                    </a:lnTo>
                    <a:lnTo>
                      <a:pt x="2828" y="160"/>
                    </a:lnTo>
                    <a:lnTo>
                      <a:pt x="2837" y="162"/>
                    </a:lnTo>
                    <a:lnTo>
                      <a:pt x="2847" y="164"/>
                    </a:lnTo>
                    <a:lnTo>
                      <a:pt x="2847" y="164"/>
                    </a:lnTo>
                    <a:lnTo>
                      <a:pt x="2857" y="164"/>
                    </a:lnTo>
                    <a:lnTo>
                      <a:pt x="2863" y="162"/>
                    </a:lnTo>
                    <a:lnTo>
                      <a:pt x="2870" y="159"/>
                    </a:lnTo>
                    <a:lnTo>
                      <a:pt x="2876" y="155"/>
                    </a:lnTo>
                    <a:lnTo>
                      <a:pt x="2886" y="145"/>
                    </a:lnTo>
                    <a:lnTo>
                      <a:pt x="2892" y="133"/>
                    </a:lnTo>
                    <a:close/>
                    <a:moveTo>
                      <a:pt x="2847" y="62"/>
                    </a:moveTo>
                    <a:lnTo>
                      <a:pt x="2847" y="62"/>
                    </a:lnTo>
                    <a:lnTo>
                      <a:pt x="2855" y="64"/>
                    </a:lnTo>
                    <a:lnTo>
                      <a:pt x="2861" y="69"/>
                    </a:lnTo>
                    <a:lnTo>
                      <a:pt x="2864" y="77"/>
                    </a:lnTo>
                    <a:lnTo>
                      <a:pt x="2864" y="91"/>
                    </a:lnTo>
                    <a:lnTo>
                      <a:pt x="2864" y="95"/>
                    </a:lnTo>
                    <a:lnTo>
                      <a:pt x="2826" y="97"/>
                    </a:lnTo>
                    <a:lnTo>
                      <a:pt x="2826" y="97"/>
                    </a:lnTo>
                    <a:lnTo>
                      <a:pt x="2828" y="83"/>
                    </a:lnTo>
                    <a:lnTo>
                      <a:pt x="2832" y="71"/>
                    </a:lnTo>
                    <a:lnTo>
                      <a:pt x="2839" y="64"/>
                    </a:lnTo>
                    <a:lnTo>
                      <a:pt x="2843" y="62"/>
                    </a:lnTo>
                    <a:lnTo>
                      <a:pt x="2847" y="62"/>
                    </a:lnTo>
                    <a:close/>
                    <a:moveTo>
                      <a:pt x="2779" y="62"/>
                    </a:moveTo>
                    <a:lnTo>
                      <a:pt x="2779" y="62"/>
                    </a:lnTo>
                    <a:lnTo>
                      <a:pt x="2768" y="60"/>
                    </a:lnTo>
                    <a:lnTo>
                      <a:pt x="2754" y="58"/>
                    </a:lnTo>
                    <a:lnTo>
                      <a:pt x="2754" y="58"/>
                    </a:lnTo>
                    <a:lnTo>
                      <a:pt x="2739" y="60"/>
                    </a:lnTo>
                    <a:lnTo>
                      <a:pt x="2733" y="62"/>
                    </a:lnTo>
                    <a:lnTo>
                      <a:pt x="2727" y="64"/>
                    </a:lnTo>
                    <a:lnTo>
                      <a:pt x="2721" y="69"/>
                    </a:lnTo>
                    <a:lnTo>
                      <a:pt x="2717" y="73"/>
                    </a:lnTo>
                    <a:lnTo>
                      <a:pt x="2715" y="81"/>
                    </a:lnTo>
                    <a:lnTo>
                      <a:pt x="2714" y="87"/>
                    </a:lnTo>
                    <a:lnTo>
                      <a:pt x="2714" y="87"/>
                    </a:lnTo>
                    <a:lnTo>
                      <a:pt x="2715" y="95"/>
                    </a:lnTo>
                    <a:lnTo>
                      <a:pt x="2717" y="100"/>
                    </a:lnTo>
                    <a:lnTo>
                      <a:pt x="2721" y="106"/>
                    </a:lnTo>
                    <a:lnTo>
                      <a:pt x="2725" y="110"/>
                    </a:lnTo>
                    <a:lnTo>
                      <a:pt x="2735" y="118"/>
                    </a:lnTo>
                    <a:lnTo>
                      <a:pt x="2744" y="124"/>
                    </a:lnTo>
                    <a:lnTo>
                      <a:pt x="2744" y="124"/>
                    </a:lnTo>
                    <a:lnTo>
                      <a:pt x="2754" y="128"/>
                    </a:lnTo>
                    <a:lnTo>
                      <a:pt x="2762" y="131"/>
                    </a:lnTo>
                    <a:lnTo>
                      <a:pt x="2766" y="137"/>
                    </a:lnTo>
                    <a:lnTo>
                      <a:pt x="2768" y="145"/>
                    </a:lnTo>
                    <a:lnTo>
                      <a:pt x="2768" y="145"/>
                    </a:lnTo>
                    <a:lnTo>
                      <a:pt x="2768" y="151"/>
                    </a:lnTo>
                    <a:lnTo>
                      <a:pt x="2764" y="155"/>
                    </a:lnTo>
                    <a:lnTo>
                      <a:pt x="2758" y="159"/>
                    </a:lnTo>
                    <a:lnTo>
                      <a:pt x="2750" y="160"/>
                    </a:lnTo>
                    <a:lnTo>
                      <a:pt x="2750" y="160"/>
                    </a:lnTo>
                    <a:lnTo>
                      <a:pt x="2741" y="159"/>
                    </a:lnTo>
                    <a:lnTo>
                      <a:pt x="2733" y="153"/>
                    </a:lnTo>
                    <a:lnTo>
                      <a:pt x="2723" y="143"/>
                    </a:lnTo>
                    <a:lnTo>
                      <a:pt x="2714" y="129"/>
                    </a:lnTo>
                    <a:lnTo>
                      <a:pt x="2714" y="131"/>
                    </a:lnTo>
                    <a:lnTo>
                      <a:pt x="2715" y="159"/>
                    </a:lnTo>
                    <a:lnTo>
                      <a:pt x="2715" y="159"/>
                    </a:lnTo>
                    <a:lnTo>
                      <a:pt x="2731" y="162"/>
                    </a:lnTo>
                    <a:lnTo>
                      <a:pt x="2746" y="164"/>
                    </a:lnTo>
                    <a:lnTo>
                      <a:pt x="2746" y="164"/>
                    </a:lnTo>
                    <a:lnTo>
                      <a:pt x="2764" y="162"/>
                    </a:lnTo>
                    <a:lnTo>
                      <a:pt x="2770" y="160"/>
                    </a:lnTo>
                    <a:lnTo>
                      <a:pt x="2775" y="157"/>
                    </a:lnTo>
                    <a:lnTo>
                      <a:pt x="2781" y="153"/>
                    </a:lnTo>
                    <a:lnTo>
                      <a:pt x="2785" y="147"/>
                    </a:lnTo>
                    <a:lnTo>
                      <a:pt x="2787" y="141"/>
                    </a:lnTo>
                    <a:lnTo>
                      <a:pt x="2787" y="133"/>
                    </a:lnTo>
                    <a:lnTo>
                      <a:pt x="2787" y="133"/>
                    </a:lnTo>
                    <a:lnTo>
                      <a:pt x="2787" y="126"/>
                    </a:lnTo>
                    <a:lnTo>
                      <a:pt x="2785" y="120"/>
                    </a:lnTo>
                    <a:lnTo>
                      <a:pt x="2783" y="114"/>
                    </a:lnTo>
                    <a:lnTo>
                      <a:pt x="2779" y="110"/>
                    </a:lnTo>
                    <a:lnTo>
                      <a:pt x="2770" y="104"/>
                    </a:lnTo>
                    <a:lnTo>
                      <a:pt x="2758" y="98"/>
                    </a:lnTo>
                    <a:lnTo>
                      <a:pt x="2758" y="98"/>
                    </a:lnTo>
                    <a:lnTo>
                      <a:pt x="2748" y="95"/>
                    </a:lnTo>
                    <a:lnTo>
                      <a:pt x="2741" y="89"/>
                    </a:lnTo>
                    <a:lnTo>
                      <a:pt x="2735" y="83"/>
                    </a:lnTo>
                    <a:lnTo>
                      <a:pt x="2733" y="81"/>
                    </a:lnTo>
                    <a:lnTo>
                      <a:pt x="2731" y="75"/>
                    </a:lnTo>
                    <a:lnTo>
                      <a:pt x="2731" y="75"/>
                    </a:lnTo>
                    <a:lnTo>
                      <a:pt x="2733" y="69"/>
                    </a:lnTo>
                    <a:lnTo>
                      <a:pt x="2737" y="66"/>
                    </a:lnTo>
                    <a:lnTo>
                      <a:pt x="2741" y="64"/>
                    </a:lnTo>
                    <a:lnTo>
                      <a:pt x="2748" y="62"/>
                    </a:lnTo>
                    <a:lnTo>
                      <a:pt x="2748" y="62"/>
                    </a:lnTo>
                    <a:lnTo>
                      <a:pt x="2756" y="64"/>
                    </a:lnTo>
                    <a:lnTo>
                      <a:pt x="2764" y="68"/>
                    </a:lnTo>
                    <a:lnTo>
                      <a:pt x="2772" y="75"/>
                    </a:lnTo>
                    <a:lnTo>
                      <a:pt x="2779" y="87"/>
                    </a:lnTo>
                    <a:lnTo>
                      <a:pt x="2781" y="87"/>
                    </a:lnTo>
                    <a:lnTo>
                      <a:pt x="2779" y="62"/>
                    </a:lnTo>
                    <a:lnTo>
                      <a:pt x="2779" y="62"/>
                    </a:lnTo>
                    <a:close/>
                    <a:moveTo>
                      <a:pt x="2665" y="139"/>
                    </a:moveTo>
                    <a:lnTo>
                      <a:pt x="2665" y="139"/>
                    </a:lnTo>
                    <a:lnTo>
                      <a:pt x="2665" y="164"/>
                    </a:lnTo>
                    <a:lnTo>
                      <a:pt x="2700" y="157"/>
                    </a:lnTo>
                    <a:lnTo>
                      <a:pt x="2700" y="157"/>
                    </a:lnTo>
                    <a:lnTo>
                      <a:pt x="2700" y="157"/>
                    </a:lnTo>
                    <a:lnTo>
                      <a:pt x="2696" y="151"/>
                    </a:lnTo>
                    <a:lnTo>
                      <a:pt x="2692" y="145"/>
                    </a:lnTo>
                    <a:lnTo>
                      <a:pt x="2690" y="135"/>
                    </a:lnTo>
                    <a:lnTo>
                      <a:pt x="2690" y="122"/>
                    </a:lnTo>
                    <a:lnTo>
                      <a:pt x="2690" y="62"/>
                    </a:lnTo>
                    <a:lnTo>
                      <a:pt x="2655" y="62"/>
                    </a:lnTo>
                    <a:lnTo>
                      <a:pt x="2655" y="62"/>
                    </a:lnTo>
                    <a:lnTo>
                      <a:pt x="2655" y="62"/>
                    </a:lnTo>
                    <a:lnTo>
                      <a:pt x="2659" y="66"/>
                    </a:lnTo>
                    <a:lnTo>
                      <a:pt x="2661" y="71"/>
                    </a:lnTo>
                    <a:lnTo>
                      <a:pt x="2663" y="77"/>
                    </a:lnTo>
                    <a:lnTo>
                      <a:pt x="2663" y="85"/>
                    </a:lnTo>
                    <a:lnTo>
                      <a:pt x="2663" y="135"/>
                    </a:lnTo>
                    <a:lnTo>
                      <a:pt x="2663" y="135"/>
                    </a:lnTo>
                    <a:lnTo>
                      <a:pt x="2661" y="139"/>
                    </a:lnTo>
                    <a:lnTo>
                      <a:pt x="2657" y="143"/>
                    </a:lnTo>
                    <a:lnTo>
                      <a:pt x="2652" y="147"/>
                    </a:lnTo>
                    <a:lnTo>
                      <a:pt x="2646" y="147"/>
                    </a:lnTo>
                    <a:lnTo>
                      <a:pt x="2646" y="147"/>
                    </a:lnTo>
                    <a:lnTo>
                      <a:pt x="2640" y="147"/>
                    </a:lnTo>
                    <a:lnTo>
                      <a:pt x="2634" y="143"/>
                    </a:lnTo>
                    <a:lnTo>
                      <a:pt x="2630" y="137"/>
                    </a:lnTo>
                    <a:lnTo>
                      <a:pt x="2630" y="128"/>
                    </a:lnTo>
                    <a:lnTo>
                      <a:pt x="2630" y="62"/>
                    </a:lnTo>
                    <a:lnTo>
                      <a:pt x="2595" y="62"/>
                    </a:lnTo>
                    <a:lnTo>
                      <a:pt x="2595" y="62"/>
                    </a:lnTo>
                    <a:lnTo>
                      <a:pt x="2595" y="62"/>
                    </a:lnTo>
                    <a:lnTo>
                      <a:pt x="2599" y="66"/>
                    </a:lnTo>
                    <a:lnTo>
                      <a:pt x="2601" y="71"/>
                    </a:lnTo>
                    <a:lnTo>
                      <a:pt x="2603" y="77"/>
                    </a:lnTo>
                    <a:lnTo>
                      <a:pt x="2603" y="85"/>
                    </a:lnTo>
                    <a:lnTo>
                      <a:pt x="2603" y="129"/>
                    </a:lnTo>
                    <a:lnTo>
                      <a:pt x="2603" y="129"/>
                    </a:lnTo>
                    <a:lnTo>
                      <a:pt x="2605" y="145"/>
                    </a:lnTo>
                    <a:lnTo>
                      <a:pt x="2607" y="151"/>
                    </a:lnTo>
                    <a:lnTo>
                      <a:pt x="2611" y="155"/>
                    </a:lnTo>
                    <a:lnTo>
                      <a:pt x="2615" y="159"/>
                    </a:lnTo>
                    <a:lnTo>
                      <a:pt x="2619" y="162"/>
                    </a:lnTo>
                    <a:lnTo>
                      <a:pt x="2624" y="164"/>
                    </a:lnTo>
                    <a:lnTo>
                      <a:pt x="2630" y="164"/>
                    </a:lnTo>
                    <a:lnTo>
                      <a:pt x="2630" y="164"/>
                    </a:lnTo>
                    <a:lnTo>
                      <a:pt x="2638" y="164"/>
                    </a:lnTo>
                    <a:lnTo>
                      <a:pt x="2644" y="162"/>
                    </a:lnTo>
                    <a:lnTo>
                      <a:pt x="2652" y="157"/>
                    </a:lnTo>
                    <a:lnTo>
                      <a:pt x="2659" y="147"/>
                    </a:lnTo>
                    <a:lnTo>
                      <a:pt x="2665" y="139"/>
                    </a:lnTo>
                    <a:close/>
                    <a:moveTo>
                      <a:pt x="2586" y="135"/>
                    </a:moveTo>
                    <a:lnTo>
                      <a:pt x="2586" y="135"/>
                    </a:lnTo>
                    <a:lnTo>
                      <a:pt x="2580" y="139"/>
                    </a:lnTo>
                    <a:lnTo>
                      <a:pt x="2574" y="141"/>
                    </a:lnTo>
                    <a:lnTo>
                      <a:pt x="2566" y="143"/>
                    </a:lnTo>
                    <a:lnTo>
                      <a:pt x="2559" y="143"/>
                    </a:lnTo>
                    <a:lnTo>
                      <a:pt x="2559" y="143"/>
                    </a:lnTo>
                    <a:lnTo>
                      <a:pt x="2553" y="143"/>
                    </a:lnTo>
                    <a:lnTo>
                      <a:pt x="2545" y="141"/>
                    </a:lnTo>
                    <a:lnTo>
                      <a:pt x="2539" y="139"/>
                    </a:lnTo>
                    <a:lnTo>
                      <a:pt x="2533" y="133"/>
                    </a:lnTo>
                    <a:lnTo>
                      <a:pt x="2530" y="128"/>
                    </a:lnTo>
                    <a:lnTo>
                      <a:pt x="2528" y="120"/>
                    </a:lnTo>
                    <a:lnTo>
                      <a:pt x="2524" y="112"/>
                    </a:lnTo>
                    <a:lnTo>
                      <a:pt x="2524" y="102"/>
                    </a:lnTo>
                    <a:lnTo>
                      <a:pt x="2524" y="102"/>
                    </a:lnTo>
                    <a:lnTo>
                      <a:pt x="2526" y="85"/>
                    </a:lnTo>
                    <a:lnTo>
                      <a:pt x="2532" y="73"/>
                    </a:lnTo>
                    <a:lnTo>
                      <a:pt x="2535" y="68"/>
                    </a:lnTo>
                    <a:lnTo>
                      <a:pt x="2539" y="66"/>
                    </a:lnTo>
                    <a:lnTo>
                      <a:pt x="2545" y="62"/>
                    </a:lnTo>
                    <a:lnTo>
                      <a:pt x="2549" y="62"/>
                    </a:lnTo>
                    <a:lnTo>
                      <a:pt x="2549" y="62"/>
                    </a:lnTo>
                    <a:lnTo>
                      <a:pt x="2559" y="64"/>
                    </a:lnTo>
                    <a:lnTo>
                      <a:pt x="2566" y="71"/>
                    </a:lnTo>
                    <a:lnTo>
                      <a:pt x="2574" y="79"/>
                    </a:lnTo>
                    <a:lnTo>
                      <a:pt x="2582" y="89"/>
                    </a:lnTo>
                    <a:lnTo>
                      <a:pt x="2584" y="89"/>
                    </a:lnTo>
                    <a:lnTo>
                      <a:pt x="2580" y="64"/>
                    </a:lnTo>
                    <a:lnTo>
                      <a:pt x="2580" y="64"/>
                    </a:lnTo>
                    <a:lnTo>
                      <a:pt x="2570" y="60"/>
                    </a:lnTo>
                    <a:lnTo>
                      <a:pt x="2553" y="58"/>
                    </a:lnTo>
                    <a:lnTo>
                      <a:pt x="2553" y="58"/>
                    </a:lnTo>
                    <a:lnTo>
                      <a:pt x="2541" y="60"/>
                    </a:lnTo>
                    <a:lnTo>
                      <a:pt x="2532" y="62"/>
                    </a:lnTo>
                    <a:lnTo>
                      <a:pt x="2522" y="68"/>
                    </a:lnTo>
                    <a:lnTo>
                      <a:pt x="2514" y="73"/>
                    </a:lnTo>
                    <a:lnTo>
                      <a:pt x="2506" y="81"/>
                    </a:lnTo>
                    <a:lnTo>
                      <a:pt x="2503" y="91"/>
                    </a:lnTo>
                    <a:lnTo>
                      <a:pt x="2499" y="102"/>
                    </a:lnTo>
                    <a:lnTo>
                      <a:pt x="2497" y="114"/>
                    </a:lnTo>
                    <a:lnTo>
                      <a:pt x="2497" y="114"/>
                    </a:lnTo>
                    <a:lnTo>
                      <a:pt x="2499" y="124"/>
                    </a:lnTo>
                    <a:lnTo>
                      <a:pt x="2501" y="133"/>
                    </a:lnTo>
                    <a:lnTo>
                      <a:pt x="2504" y="143"/>
                    </a:lnTo>
                    <a:lnTo>
                      <a:pt x="2510" y="151"/>
                    </a:lnTo>
                    <a:lnTo>
                      <a:pt x="2518" y="157"/>
                    </a:lnTo>
                    <a:lnTo>
                      <a:pt x="2526" y="160"/>
                    </a:lnTo>
                    <a:lnTo>
                      <a:pt x="2535" y="164"/>
                    </a:lnTo>
                    <a:lnTo>
                      <a:pt x="2545" y="164"/>
                    </a:lnTo>
                    <a:lnTo>
                      <a:pt x="2545" y="164"/>
                    </a:lnTo>
                    <a:lnTo>
                      <a:pt x="2561" y="162"/>
                    </a:lnTo>
                    <a:lnTo>
                      <a:pt x="2572" y="157"/>
                    </a:lnTo>
                    <a:lnTo>
                      <a:pt x="2580" y="147"/>
                    </a:lnTo>
                    <a:lnTo>
                      <a:pt x="2586" y="135"/>
                    </a:lnTo>
                    <a:lnTo>
                      <a:pt x="2586" y="135"/>
                    </a:lnTo>
                    <a:lnTo>
                      <a:pt x="2586" y="135"/>
                    </a:lnTo>
                    <a:close/>
                    <a:moveTo>
                      <a:pt x="2431" y="160"/>
                    </a:moveTo>
                    <a:lnTo>
                      <a:pt x="2431" y="160"/>
                    </a:lnTo>
                    <a:lnTo>
                      <a:pt x="2425" y="159"/>
                    </a:lnTo>
                    <a:lnTo>
                      <a:pt x="2419" y="157"/>
                    </a:lnTo>
                    <a:lnTo>
                      <a:pt x="2415" y="153"/>
                    </a:lnTo>
                    <a:lnTo>
                      <a:pt x="2412" y="147"/>
                    </a:lnTo>
                    <a:lnTo>
                      <a:pt x="2408" y="129"/>
                    </a:lnTo>
                    <a:lnTo>
                      <a:pt x="2406" y="112"/>
                    </a:lnTo>
                    <a:lnTo>
                      <a:pt x="2406" y="112"/>
                    </a:lnTo>
                    <a:lnTo>
                      <a:pt x="2408" y="93"/>
                    </a:lnTo>
                    <a:lnTo>
                      <a:pt x="2412" y="77"/>
                    </a:lnTo>
                    <a:lnTo>
                      <a:pt x="2415" y="71"/>
                    </a:lnTo>
                    <a:lnTo>
                      <a:pt x="2419" y="66"/>
                    </a:lnTo>
                    <a:lnTo>
                      <a:pt x="2425" y="64"/>
                    </a:lnTo>
                    <a:lnTo>
                      <a:pt x="2431" y="62"/>
                    </a:lnTo>
                    <a:lnTo>
                      <a:pt x="2431" y="62"/>
                    </a:lnTo>
                    <a:lnTo>
                      <a:pt x="2439" y="64"/>
                    </a:lnTo>
                    <a:lnTo>
                      <a:pt x="2442" y="66"/>
                    </a:lnTo>
                    <a:lnTo>
                      <a:pt x="2448" y="71"/>
                    </a:lnTo>
                    <a:lnTo>
                      <a:pt x="2452" y="77"/>
                    </a:lnTo>
                    <a:lnTo>
                      <a:pt x="2456" y="93"/>
                    </a:lnTo>
                    <a:lnTo>
                      <a:pt x="2458" y="112"/>
                    </a:lnTo>
                    <a:lnTo>
                      <a:pt x="2458" y="112"/>
                    </a:lnTo>
                    <a:lnTo>
                      <a:pt x="2456" y="129"/>
                    </a:lnTo>
                    <a:lnTo>
                      <a:pt x="2452" y="147"/>
                    </a:lnTo>
                    <a:lnTo>
                      <a:pt x="2448" y="153"/>
                    </a:lnTo>
                    <a:lnTo>
                      <a:pt x="2442" y="157"/>
                    </a:lnTo>
                    <a:lnTo>
                      <a:pt x="2439" y="159"/>
                    </a:lnTo>
                    <a:lnTo>
                      <a:pt x="2431" y="160"/>
                    </a:lnTo>
                    <a:close/>
                    <a:moveTo>
                      <a:pt x="2431" y="164"/>
                    </a:moveTo>
                    <a:lnTo>
                      <a:pt x="2431" y="164"/>
                    </a:lnTo>
                    <a:lnTo>
                      <a:pt x="2442" y="162"/>
                    </a:lnTo>
                    <a:lnTo>
                      <a:pt x="2452" y="160"/>
                    </a:lnTo>
                    <a:lnTo>
                      <a:pt x="2462" y="155"/>
                    </a:lnTo>
                    <a:lnTo>
                      <a:pt x="2470" y="149"/>
                    </a:lnTo>
                    <a:lnTo>
                      <a:pt x="2477" y="141"/>
                    </a:lnTo>
                    <a:lnTo>
                      <a:pt x="2481" y="131"/>
                    </a:lnTo>
                    <a:lnTo>
                      <a:pt x="2485" y="122"/>
                    </a:lnTo>
                    <a:lnTo>
                      <a:pt x="2485" y="112"/>
                    </a:lnTo>
                    <a:lnTo>
                      <a:pt x="2485" y="112"/>
                    </a:lnTo>
                    <a:lnTo>
                      <a:pt x="2485" y="100"/>
                    </a:lnTo>
                    <a:lnTo>
                      <a:pt x="2481" y="91"/>
                    </a:lnTo>
                    <a:lnTo>
                      <a:pt x="2477" y="81"/>
                    </a:lnTo>
                    <a:lnTo>
                      <a:pt x="2470" y="73"/>
                    </a:lnTo>
                    <a:lnTo>
                      <a:pt x="2462" y="68"/>
                    </a:lnTo>
                    <a:lnTo>
                      <a:pt x="2452" y="62"/>
                    </a:lnTo>
                    <a:lnTo>
                      <a:pt x="2442" y="60"/>
                    </a:lnTo>
                    <a:lnTo>
                      <a:pt x="2431" y="58"/>
                    </a:lnTo>
                    <a:lnTo>
                      <a:pt x="2431" y="58"/>
                    </a:lnTo>
                    <a:lnTo>
                      <a:pt x="2421" y="60"/>
                    </a:lnTo>
                    <a:lnTo>
                      <a:pt x="2410" y="62"/>
                    </a:lnTo>
                    <a:lnTo>
                      <a:pt x="2402" y="68"/>
                    </a:lnTo>
                    <a:lnTo>
                      <a:pt x="2392" y="73"/>
                    </a:lnTo>
                    <a:lnTo>
                      <a:pt x="2386" y="81"/>
                    </a:lnTo>
                    <a:lnTo>
                      <a:pt x="2381" y="91"/>
                    </a:lnTo>
                    <a:lnTo>
                      <a:pt x="2379" y="100"/>
                    </a:lnTo>
                    <a:lnTo>
                      <a:pt x="2377" y="112"/>
                    </a:lnTo>
                    <a:lnTo>
                      <a:pt x="2377" y="112"/>
                    </a:lnTo>
                    <a:lnTo>
                      <a:pt x="2379" y="122"/>
                    </a:lnTo>
                    <a:lnTo>
                      <a:pt x="2381" y="131"/>
                    </a:lnTo>
                    <a:lnTo>
                      <a:pt x="2386" y="141"/>
                    </a:lnTo>
                    <a:lnTo>
                      <a:pt x="2392" y="149"/>
                    </a:lnTo>
                    <a:lnTo>
                      <a:pt x="2402" y="155"/>
                    </a:lnTo>
                    <a:lnTo>
                      <a:pt x="2410" y="160"/>
                    </a:lnTo>
                    <a:lnTo>
                      <a:pt x="2421" y="162"/>
                    </a:lnTo>
                    <a:lnTo>
                      <a:pt x="2431" y="164"/>
                    </a:lnTo>
                    <a:close/>
                    <a:moveTo>
                      <a:pt x="2313" y="160"/>
                    </a:moveTo>
                    <a:lnTo>
                      <a:pt x="2313" y="160"/>
                    </a:lnTo>
                    <a:lnTo>
                      <a:pt x="2309" y="151"/>
                    </a:lnTo>
                    <a:lnTo>
                      <a:pt x="2307" y="143"/>
                    </a:lnTo>
                    <a:lnTo>
                      <a:pt x="2305" y="133"/>
                    </a:lnTo>
                    <a:lnTo>
                      <a:pt x="2305" y="120"/>
                    </a:lnTo>
                    <a:lnTo>
                      <a:pt x="2305" y="85"/>
                    </a:lnTo>
                    <a:lnTo>
                      <a:pt x="2324" y="85"/>
                    </a:lnTo>
                    <a:lnTo>
                      <a:pt x="2324" y="85"/>
                    </a:lnTo>
                    <a:lnTo>
                      <a:pt x="2332" y="87"/>
                    </a:lnTo>
                    <a:lnTo>
                      <a:pt x="2338" y="93"/>
                    </a:lnTo>
                    <a:lnTo>
                      <a:pt x="2352" y="106"/>
                    </a:lnTo>
                    <a:lnTo>
                      <a:pt x="2353" y="106"/>
                    </a:lnTo>
                    <a:lnTo>
                      <a:pt x="2353" y="60"/>
                    </a:lnTo>
                    <a:lnTo>
                      <a:pt x="2352" y="60"/>
                    </a:lnTo>
                    <a:lnTo>
                      <a:pt x="2352" y="60"/>
                    </a:lnTo>
                    <a:lnTo>
                      <a:pt x="2338" y="73"/>
                    </a:lnTo>
                    <a:lnTo>
                      <a:pt x="2332" y="77"/>
                    </a:lnTo>
                    <a:lnTo>
                      <a:pt x="2324" y="81"/>
                    </a:lnTo>
                    <a:lnTo>
                      <a:pt x="2305" y="81"/>
                    </a:lnTo>
                    <a:lnTo>
                      <a:pt x="2305" y="11"/>
                    </a:lnTo>
                    <a:lnTo>
                      <a:pt x="2342" y="13"/>
                    </a:lnTo>
                    <a:lnTo>
                      <a:pt x="2342" y="13"/>
                    </a:lnTo>
                    <a:lnTo>
                      <a:pt x="2346" y="15"/>
                    </a:lnTo>
                    <a:lnTo>
                      <a:pt x="2350" y="17"/>
                    </a:lnTo>
                    <a:lnTo>
                      <a:pt x="2359" y="27"/>
                    </a:lnTo>
                    <a:lnTo>
                      <a:pt x="2379" y="48"/>
                    </a:lnTo>
                    <a:lnTo>
                      <a:pt x="2381" y="48"/>
                    </a:lnTo>
                    <a:lnTo>
                      <a:pt x="2373" y="9"/>
                    </a:lnTo>
                    <a:lnTo>
                      <a:pt x="2266" y="9"/>
                    </a:lnTo>
                    <a:lnTo>
                      <a:pt x="2266" y="9"/>
                    </a:lnTo>
                    <a:lnTo>
                      <a:pt x="2266" y="9"/>
                    </a:lnTo>
                    <a:lnTo>
                      <a:pt x="2272" y="19"/>
                    </a:lnTo>
                    <a:lnTo>
                      <a:pt x="2274" y="27"/>
                    </a:lnTo>
                    <a:lnTo>
                      <a:pt x="2276" y="37"/>
                    </a:lnTo>
                    <a:lnTo>
                      <a:pt x="2276" y="50"/>
                    </a:lnTo>
                    <a:lnTo>
                      <a:pt x="2276" y="120"/>
                    </a:lnTo>
                    <a:lnTo>
                      <a:pt x="2276" y="120"/>
                    </a:lnTo>
                    <a:lnTo>
                      <a:pt x="2276" y="133"/>
                    </a:lnTo>
                    <a:lnTo>
                      <a:pt x="2274" y="143"/>
                    </a:lnTo>
                    <a:lnTo>
                      <a:pt x="2272" y="151"/>
                    </a:lnTo>
                    <a:lnTo>
                      <a:pt x="2266" y="160"/>
                    </a:lnTo>
                    <a:lnTo>
                      <a:pt x="2266" y="160"/>
                    </a:lnTo>
                    <a:lnTo>
                      <a:pt x="2313" y="160"/>
                    </a:lnTo>
                    <a:lnTo>
                      <a:pt x="2313" y="160"/>
                    </a:lnTo>
                    <a:lnTo>
                      <a:pt x="2313" y="160"/>
                    </a:lnTo>
                    <a:close/>
                    <a:moveTo>
                      <a:pt x="2187" y="164"/>
                    </a:moveTo>
                    <a:lnTo>
                      <a:pt x="2187" y="164"/>
                    </a:lnTo>
                    <a:lnTo>
                      <a:pt x="2197" y="162"/>
                    </a:lnTo>
                    <a:lnTo>
                      <a:pt x="2204" y="160"/>
                    </a:lnTo>
                    <a:lnTo>
                      <a:pt x="2210" y="155"/>
                    </a:lnTo>
                    <a:lnTo>
                      <a:pt x="2216" y="149"/>
                    </a:lnTo>
                    <a:lnTo>
                      <a:pt x="2214" y="149"/>
                    </a:lnTo>
                    <a:lnTo>
                      <a:pt x="2214" y="149"/>
                    </a:lnTo>
                    <a:lnTo>
                      <a:pt x="2210" y="151"/>
                    </a:lnTo>
                    <a:lnTo>
                      <a:pt x="2202" y="153"/>
                    </a:lnTo>
                    <a:lnTo>
                      <a:pt x="2202" y="153"/>
                    </a:lnTo>
                    <a:lnTo>
                      <a:pt x="2197" y="153"/>
                    </a:lnTo>
                    <a:lnTo>
                      <a:pt x="2191" y="149"/>
                    </a:lnTo>
                    <a:lnTo>
                      <a:pt x="2189" y="143"/>
                    </a:lnTo>
                    <a:lnTo>
                      <a:pt x="2187" y="137"/>
                    </a:lnTo>
                    <a:lnTo>
                      <a:pt x="2187" y="66"/>
                    </a:lnTo>
                    <a:lnTo>
                      <a:pt x="2214" y="66"/>
                    </a:lnTo>
                    <a:lnTo>
                      <a:pt x="2214" y="62"/>
                    </a:lnTo>
                    <a:lnTo>
                      <a:pt x="2187" y="62"/>
                    </a:lnTo>
                    <a:lnTo>
                      <a:pt x="2187" y="37"/>
                    </a:lnTo>
                    <a:lnTo>
                      <a:pt x="2185" y="37"/>
                    </a:lnTo>
                    <a:lnTo>
                      <a:pt x="2150" y="64"/>
                    </a:lnTo>
                    <a:lnTo>
                      <a:pt x="2150" y="66"/>
                    </a:lnTo>
                    <a:lnTo>
                      <a:pt x="2160" y="66"/>
                    </a:lnTo>
                    <a:lnTo>
                      <a:pt x="2160" y="137"/>
                    </a:lnTo>
                    <a:lnTo>
                      <a:pt x="2160" y="137"/>
                    </a:lnTo>
                    <a:lnTo>
                      <a:pt x="2162" y="145"/>
                    </a:lnTo>
                    <a:lnTo>
                      <a:pt x="2162" y="151"/>
                    </a:lnTo>
                    <a:lnTo>
                      <a:pt x="2166" y="155"/>
                    </a:lnTo>
                    <a:lnTo>
                      <a:pt x="2168" y="159"/>
                    </a:lnTo>
                    <a:lnTo>
                      <a:pt x="2177" y="162"/>
                    </a:lnTo>
                    <a:lnTo>
                      <a:pt x="2187" y="164"/>
                    </a:lnTo>
                    <a:close/>
                    <a:moveTo>
                      <a:pt x="2075" y="160"/>
                    </a:moveTo>
                    <a:lnTo>
                      <a:pt x="2075" y="160"/>
                    </a:lnTo>
                    <a:lnTo>
                      <a:pt x="2071" y="145"/>
                    </a:lnTo>
                    <a:lnTo>
                      <a:pt x="2071" y="122"/>
                    </a:lnTo>
                    <a:lnTo>
                      <a:pt x="2071" y="83"/>
                    </a:lnTo>
                    <a:lnTo>
                      <a:pt x="2071" y="83"/>
                    </a:lnTo>
                    <a:lnTo>
                      <a:pt x="2075" y="77"/>
                    </a:lnTo>
                    <a:lnTo>
                      <a:pt x="2079" y="75"/>
                    </a:lnTo>
                    <a:lnTo>
                      <a:pt x="2084" y="73"/>
                    </a:lnTo>
                    <a:lnTo>
                      <a:pt x="2090" y="71"/>
                    </a:lnTo>
                    <a:lnTo>
                      <a:pt x="2090" y="71"/>
                    </a:lnTo>
                    <a:lnTo>
                      <a:pt x="2098" y="73"/>
                    </a:lnTo>
                    <a:lnTo>
                      <a:pt x="2104" y="77"/>
                    </a:lnTo>
                    <a:lnTo>
                      <a:pt x="2108" y="83"/>
                    </a:lnTo>
                    <a:lnTo>
                      <a:pt x="2108" y="91"/>
                    </a:lnTo>
                    <a:lnTo>
                      <a:pt x="2108" y="124"/>
                    </a:lnTo>
                    <a:lnTo>
                      <a:pt x="2108" y="124"/>
                    </a:lnTo>
                    <a:lnTo>
                      <a:pt x="2108" y="145"/>
                    </a:lnTo>
                    <a:lnTo>
                      <a:pt x="2104" y="160"/>
                    </a:lnTo>
                    <a:lnTo>
                      <a:pt x="2104" y="160"/>
                    </a:lnTo>
                    <a:lnTo>
                      <a:pt x="2139" y="160"/>
                    </a:lnTo>
                    <a:lnTo>
                      <a:pt x="2139" y="160"/>
                    </a:lnTo>
                    <a:lnTo>
                      <a:pt x="2139" y="160"/>
                    </a:lnTo>
                    <a:lnTo>
                      <a:pt x="2135" y="145"/>
                    </a:lnTo>
                    <a:lnTo>
                      <a:pt x="2135" y="122"/>
                    </a:lnTo>
                    <a:lnTo>
                      <a:pt x="2135" y="87"/>
                    </a:lnTo>
                    <a:lnTo>
                      <a:pt x="2135" y="87"/>
                    </a:lnTo>
                    <a:lnTo>
                      <a:pt x="2133" y="75"/>
                    </a:lnTo>
                    <a:lnTo>
                      <a:pt x="2129" y="69"/>
                    </a:lnTo>
                    <a:lnTo>
                      <a:pt x="2127" y="66"/>
                    </a:lnTo>
                    <a:lnTo>
                      <a:pt x="2121" y="62"/>
                    </a:lnTo>
                    <a:lnTo>
                      <a:pt x="2117" y="60"/>
                    </a:lnTo>
                    <a:lnTo>
                      <a:pt x="2104" y="58"/>
                    </a:lnTo>
                    <a:lnTo>
                      <a:pt x="2104" y="58"/>
                    </a:lnTo>
                    <a:lnTo>
                      <a:pt x="2092" y="60"/>
                    </a:lnTo>
                    <a:lnTo>
                      <a:pt x="2084" y="64"/>
                    </a:lnTo>
                    <a:lnTo>
                      <a:pt x="2077" y="69"/>
                    </a:lnTo>
                    <a:lnTo>
                      <a:pt x="2071" y="77"/>
                    </a:lnTo>
                    <a:lnTo>
                      <a:pt x="2069" y="77"/>
                    </a:lnTo>
                    <a:lnTo>
                      <a:pt x="2069" y="56"/>
                    </a:lnTo>
                    <a:lnTo>
                      <a:pt x="2034" y="68"/>
                    </a:lnTo>
                    <a:lnTo>
                      <a:pt x="2034" y="69"/>
                    </a:lnTo>
                    <a:lnTo>
                      <a:pt x="2034" y="69"/>
                    </a:lnTo>
                    <a:lnTo>
                      <a:pt x="2038" y="75"/>
                    </a:lnTo>
                    <a:lnTo>
                      <a:pt x="2040" y="81"/>
                    </a:lnTo>
                    <a:lnTo>
                      <a:pt x="2042" y="89"/>
                    </a:lnTo>
                    <a:lnTo>
                      <a:pt x="2044" y="98"/>
                    </a:lnTo>
                    <a:lnTo>
                      <a:pt x="2044" y="122"/>
                    </a:lnTo>
                    <a:lnTo>
                      <a:pt x="2044" y="122"/>
                    </a:lnTo>
                    <a:lnTo>
                      <a:pt x="2042" y="145"/>
                    </a:lnTo>
                    <a:lnTo>
                      <a:pt x="2038" y="160"/>
                    </a:lnTo>
                    <a:lnTo>
                      <a:pt x="2038" y="160"/>
                    </a:lnTo>
                    <a:lnTo>
                      <a:pt x="2075" y="160"/>
                    </a:lnTo>
                    <a:lnTo>
                      <a:pt x="2075" y="160"/>
                    </a:lnTo>
                    <a:lnTo>
                      <a:pt x="2075" y="160"/>
                    </a:lnTo>
                    <a:close/>
                    <a:moveTo>
                      <a:pt x="2022" y="133"/>
                    </a:moveTo>
                    <a:lnTo>
                      <a:pt x="2022" y="131"/>
                    </a:lnTo>
                    <a:lnTo>
                      <a:pt x="2022" y="131"/>
                    </a:lnTo>
                    <a:lnTo>
                      <a:pt x="2017" y="137"/>
                    </a:lnTo>
                    <a:lnTo>
                      <a:pt x="2011" y="141"/>
                    </a:lnTo>
                    <a:lnTo>
                      <a:pt x="2003" y="143"/>
                    </a:lnTo>
                    <a:lnTo>
                      <a:pt x="1993" y="143"/>
                    </a:lnTo>
                    <a:lnTo>
                      <a:pt x="1993" y="143"/>
                    </a:lnTo>
                    <a:lnTo>
                      <a:pt x="1986" y="143"/>
                    </a:lnTo>
                    <a:lnTo>
                      <a:pt x="1980" y="141"/>
                    </a:lnTo>
                    <a:lnTo>
                      <a:pt x="1974" y="139"/>
                    </a:lnTo>
                    <a:lnTo>
                      <a:pt x="1968" y="133"/>
                    </a:lnTo>
                    <a:lnTo>
                      <a:pt x="1964" y="128"/>
                    </a:lnTo>
                    <a:lnTo>
                      <a:pt x="1960" y="120"/>
                    </a:lnTo>
                    <a:lnTo>
                      <a:pt x="1959" y="112"/>
                    </a:lnTo>
                    <a:lnTo>
                      <a:pt x="1959" y="100"/>
                    </a:lnTo>
                    <a:lnTo>
                      <a:pt x="1959" y="100"/>
                    </a:lnTo>
                    <a:lnTo>
                      <a:pt x="2022" y="100"/>
                    </a:lnTo>
                    <a:lnTo>
                      <a:pt x="2022" y="100"/>
                    </a:lnTo>
                    <a:lnTo>
                      <a:pt x="2022" y="93"/>
                    </a:lnTo>
                    <a:lnTo>
                      <a:pt x="2021" y="85"/>
                    </a:lnTo>
                    <a:lnTo>
                      <a:pt x="2017" y="77"/>
                    </a:lnTo>
                    <a:lnTo>
                      <a:pt x="2013" y="71"/>
                    </a:lnTo>
                    <a:lnTo>
                      <a:pt x="2007" y="66"/>
                    </a:lnTo>
                    <a:lnTo>
                      <a:pt x="1999" y="62"/>
                    </a:lnTo>
                    <a:lnTo>
                      <a:pt x="1991" y="60"/>
                    </a:lnTo>
                    <a:lnTo>
                      <a:pt x="1982" y="58"/>
                    </a:lnTo>
                    <a:lnTo>
                      <a:pt x="1982" y="58"/>
                    </a:lnTo>
                    <a:lnTo>
                      <a:pt x="1972" y="60"/>
                    </a:lnTo>
                    <a:lnTo>
                      <a:pt x="1962" y="62"/>
                    </a:lnTo>
                    <a:lnTo>
                      <a:pt x="1955" y="68"/>
                    </a:lnTo>
                    <a:lnTo>
                      <a:pt x="1947" y="73"/>
                    </a:lnTo>
                    <a:lnTo>
                      <a:pt x="1941" y="81"/>
                    </a:lnTo>
                    <a:lnTo>
                      <a:pt x="1935" y="91"/>
                    </a:lnTo>
                    <a:lnTo>
                      <a:pt x="1933" y="100"/>
                    </a:lnTo>
                    <a:lnTo>
                      <a:pt x="1931" y="112"/>
                    </a:lnTo>
                    <a:lnTo>
                      <a:pt x="1931" y="112"/>
                    </a:lnTo>
                    <a:lnTo>
                      <a:pt x="1933" y="124"/>
                    </a:lnTo>
                    <a:lnTo>
                      <a:pt x="1935" y="133"/>
                    </a:lnTo>
                    <a:lnTo>
                      <a:pt x="1939" y="141"/>
                    </a:lnTo>
                    <a:lnTo>
                      <a:pt x="1945" y="149"/>
                    </a:lnTo>
                    <a:lnTo>
                      <a:pt x="1953" y="157"/>
                    </a:lnTo>
                    <a:lnTo>
                      <a:pt x="1960" y="160"/>
                    </a:lnTo>
                    <a:lnTo>
                      <a:pt x="1970" y="162"/>
                    </a:lnTo>
                    <a:lnTo>
                      <a:pt x="1980" y="164"/>
                    </a:lnTo>
                    <a:lnTo>
                      <a:pt x="1980" y="164"/>
                    </a:lnTo>
                    <a:lnTo>
                      <a:pt x="1988" y="164"/>
                    </a:lnTo>
                    <a:lnTo>
                      <a:pt x="1995" y="162"/>
                    </a:lnTo>
                    <a:lnTo>
                      <a:pt x="2003" y="159"/>
                    </a:lnTo>
                    <a:lnTo>
                      <a:pt x="2009" y="155"/>
                    </a:lnTo>
                    <a:lnTo>
                      <a:pt x="2017" y="145"/>
                    </a:lnTo>
                    <a:lnTo>
                      <a:pt x="2022" y="133"/>
                    </a:lnTo>
                    <a:close/>
                    <a:moveTo>
                      <a:pt x="1980" y="62"/>
                    </a:moveTo>
                    <a:lnTo>
                      <a:pt x="1980" y="62"/>
                    </a:lnTo>
                    <a:lnTo>
                      <a:pt x="1988" y="64"/>
                    </a:lnTo>
                    <a:lnTo>
                      <a:pt x="1993" y="69"/>
                    </a:lnTo>
                    <a:lnTo>
                      <a:pt x="1995" y="77"/>
                    </a:lnTo>
                    <a:lnTo>
                      <a:pt x="1997" y="91"/>
                    </a:lnTo>
                    <a:lnTo>
                      <a:pt x="1997" y="95"/>
                    </a:lnTo>
                    <a:lnTo>
                      <a:pt x="1959" y="97"/>
                    </a:lnTo>
                    <a:lnTo>
                      <a:pt x="1959" y="97"/>
                    </a:lnTo>
                    <a:lnTo>
                      <a:pt x="1960" y="83"/>
                    </a:lnTo>
                    <a:lnTo>
                      <a:pt x="1964" y="71"/>
                    </a:lnTo>
                    <a:lnTo>
                      <a:pt x="1972" y="64"/>
                    </a:lnTo>
                    <a:lnTo>
                      <a:pt x="1976" y="62"/>
                    </a:lnTo>
                    <a:lnTo>
                      <a:pt x="1980" y="62"/>
                    </a:lnTo>
                    <a:close/>
                    <a:moveTo>
                      <a:pt x="1881" y="160"/>
                    </a:moveTo>
                    <a:lnTo>
                      <a:pt x="1918" y="160"/>
                    </a:lnTo>
                    <a:lnTo>
                      <a:pt x="1918" y="160"/>
                    </a:lnTo>
                    <a:lnTo>
                      <a:pt x="1918" y="160"/>
                    </a:lnTo>
                    <a:lnTo>
                      <a:pt x="1914" y="145"/>
                    </a:lnTo>
                    <a:lnTo>
                      <a:pt x="1914" y="122"/>
                    </a:lnTo>
                    <a:lnTo>
                      <a:pt x="1914" y="56"/>
                    </a:lnTo>
                    <a:lnTo>
                      <a:pt x="1877" y="68"/>
                    </a:lnTo>
                    <a:lnTo>
                      <a:pt x="1877" y="69"/>
                    </a:lnTo>
                    <a:lnTo>
                      <a:pt x="1877" y="69"/>
                    </a:lnTo>
                    <a:lnTo>
                      <a:pt x="1881" y="75"/>
                    </a:lnTo>
                    <a:lnTo>
                      <a:pt x="1885" y="81"/>
                    </a:lnTo>
                    <a:lnTo>
                      <a:pt x="1887" y="89"/>
                    </a:lnTo>
                    <a:lnTo>
                      <a:pt x="1887" y="98"/>
                    </a:lnTo>
                    <a:lnTo>
                      <a:pt x="1887" y="122"/>
                    </a:lnTo>
                    <a:lnTo>
                      <a:pt x="1887" y="122"/>
                    </a:lnTo>
                    <a:lnTo>
                      <a:pt x="1885" y="145"/>
                    </a:lnTo>
                    <a:lnTo>
                      <a:pt x="1881" y="160"/>
                    </a:lnTo>
                    <a:lnTo>
                      <a:pt x="1881" y="160"/>
                    </a:lnTo>
                    <a:lnTo>
                      <a:pt x="1881" y="160"/>
                    </a:lnTo>
                    <a:close/>
                    <a:moveTo>
                      <a:pt x="1914" y="25"/>
                    </a:moveTo>
                    <a:lnTo>
                      <a:pt x="1914" y="25"/>
                    </a:lnTo>
                    <a:lnTo>
                      <a:pt x="1912" y="19"/>
                    </a:lnTo>
                    <a:lnTo>
                      <a:pt x="1908" y="13"/>
                    </a:lnTo>
                    <a:lnTo>
                      <a:pt x="1904" y="11"/>
                    </a:lnTo>
                    <a:lnTo>
                      <a:pt x="1899" y="9"/>
                    </a:lnTo>
                    <a:lnTo>
                      <a:pt x="1899" y="9"/>
                    </a:lnTo>
                    <a:lnTo>
                      <a:pt x="1893" y="11"/>
                    </a:lnTo>
                    <a:lnTo>
                      <a:pt x="1887" y="13"/>
                    </a:lnTo>
                    <a:lnTo>
                      <a:pt x="1885" y="19"/>
                    </a:lnTo>
                    <a:lnTo>
                      <a:pt x="1883" y="25"/>
                    </a:lnTo>
                    <a:lnTo>
                      <a:pt x="1883" y="25"/>
                    </a:lnTo>
                    <a:lnTo>
                      <a:pt x="1885" y="31"/>
                    </a:lnTo>
                    <a:lnTo>
                      <a:pt x="1887" y="35"/>
                    </a:lnTo>
                    <a:lnTo>
                      <a:pt x="1893" y="38"/>
                    </a:lnTo>
                    <a:lnTo>
                      <a:pt x="1899" y="40"/>
                    </a:lnTo>
                    <a:lnTo>
                      <a:pt x="1899" y="40"/>
                    </a:lnTo>
                    <a:lnTo>
                      <a:pt x="1904" y="38"/>
                    </a:lnTo>
                    <a:lnTo>
                      <a:pt x="1908" y="35"/>
                    </a:lnTo>
                    <a:lnTo>
                      <a:pt x="1912" y="31"/>
                    </a:lnTo>
                    <a:lnTo>
                      <a:pt x="1914" y="25"/>
                    </a:lnTo>
                    <a:close/>
                    <a:moveTo>
                      <a:pt x="1839" y="164"/>
                    </a:moveTo>
                    <a:lnTo>
                      <a:pt x="1839" y="164"/>
                    </a:lnTo>
                    <a:lnTo>
                      <a:pt x="1848" y="162"/>
                    </a:lnTo>
                    <a:lnTo>
                      <a:pt x="1856" y="160"/>
                    </a:lnTo>
                    <a:lnTo>
                      <a:pt x="1864" y="155"/>
                    </a:lnTo>
                    <a:lnTo>
                      <a:pt x="1868" y="149"/>
                    </a:lnTo>
                    <a:lnTo>
                      <a:pt x="1868" y="149"/>
                    </a:lnTo>
                    <a:lnTo>
                      <a:pt x="1868" y="149"/>
                    </a:lnTo>
                    <a:lnTo>
                      <a:pt x="1864" y="151"/>
                    </a:lnTo>
                    <a:lnTo>
                      <a:pt x="1854" y="153"/>
                    </a:lnTo>
                    <a:lnTo>
                      <a:pt x="1854" y="153"/>
                    </a:lnTo>
                    <a:lnTo>
                      <a:pt x="1848" y="153"/>
                    </a:lnTo>
                    <a:lnTo>
                      <a:pt x="1844" y="149"/>
                    </a:lnTo>
                    <a:lnTo>
                      <a:pt x="1840" y="143"/>
                    </a:lnTo>
                    <a:lnTo>
                      <a:pt x="1840" y="137"/>
                    </a:lnTo>
                    <a:lnTo>
                      <a:pt x="1840" y="66"/>
                    </a:lnTo>
                    <a:lnTo>
                      <a:pt x="1866" y="66"/>
                    </a:lnTo>
                    <a:lnTo>
                      <a:pt x="1866" y="62"/>
                    </a:lnTo>
                    <a:lnTo>
                      <a:pt x="1840" y="62"/>
                    </a:lnTo>
                    <a:lnTo>
                      <a:pt x="1840" y="37"/>
                    </a:lnTo>
                    <a:lnTo>
                      <a:pt x="1839" y="37"/>
                    </a:lnTo>
                    <a:lnTo>
                      <a:pt x="1802" y="64"/>
                    </a:lnTo>
                    <a:lnTo>
                      <a:pt x="1802" y="66"/>
                    </a:lnTo>
                    <a:lnTo>
                      <a:pt x="1813" y="66"/>
                    </a:lnTo>
                    <a:lnTo>
                      <a:pt x="1813" y="137"/>
                    </a:lnTo>
                    <a:lnTo>
                      <a:pt x="1813" y="137"/>
                    </a:lnTo>
                    <a:lnTo>
                      <a:pt x="1813" y="145"/>
                    </a:lnTo>
                    <a:lnTo>
                      <a:pt x="1815" y="151"/>
                    </a:lnTo>
                    <a:lnTo>
                      <a:pt x="1817" y="155"/>
                    </a:lnTo>
                    <a:lnTo>
                      <a:pt x="1821" y="159"/>
                    </a:lnTo>
                    <a:lnTo>
                      <a:pt x="1829" y="162"/>
                    </a:lnTo>
                    <a:lnTo>
                      <a:pt x="1839" y="164"/>
                    </a:lnTo>
                    <a:close/>
                    <a:moveTo>
                      <a:pt x="1775" y="164"/>
                    </a:moveTo>
                    <a:lnTo>
                      <a:pt x="1775" y="164"/>
                    </a:lnTo>
                    <a:lnTo>
                      <a:pt x="1784" y="162"/>
                    </a:lnTo>
                    <a:lnTo>
                      <a:pt x="1792" y="159"/>
                    </a:lnTo>
                    <a:lnTo>
                      <a:pt x="1796" y="153"/>
                    </a:lnTo>
                    <a:lnTo>
                      <a:pt x="1800" y="147"/>
                    </a:lnTo>
                    <a:lnTo>
                      <a:pt x="1800" y="147"/>
                    </a:lnTo>
                    <a:lnTo>
                      <a:pt x="1800" y="147"/>
                    </a:lnTo>
                    <a:lnTo>
                      <a:pt x="1794" y="149"/>
                    </a:lnTo>
                    <a:lnTo>
                      <a:pt x="1790" y="149"/>
                    </a:lnTo>
                    <a:lnTo>
                      <a:pt x="1790" y="149"/>
                    </a:lnTo>
                    <a:lnTo>
                      <a:pt x="1786" y="149"/>
                    </a:lnTo>
                    <a:lnTo>
                      <a:pt x="1782" y="147"/>
                    </a:lnTo>
                    <a:lnTo>
                      <a:pt x="1782" y="143"/>
                    </a:lnTo>
                    <a:lnTo>
                      <a:pt x="1780" y="141"/>
                    </a:lnTo>
                    <a:lnTo>
                      <a:pt x="1780" y="83"/>
                    </a:lnTo>
                    <a:lnTo>
                      <a:pt x="1780" y="83"/>
                    </a:lnTo>
                    <a:lnTo>
                      <a:pt x="1780" y="73"/>
                    </a:lnTo>
                    <a:lnTo>
                      <a:pt x="1775" y="66"/>
                    </a:lnTo>
                    <a:lnTo>
                      <a:pt x="1771" y="62"/>
                    </a:lnTo>
                    <a:lnTo>
                      <a:pt x="1765" y="60"/>
                    </a:lnTo>
                    <a:lnTo>
                      <a:pt x="1759" y="58"/>
                    </a:lnTo>
                    <a:lnTo>
                      <a:pt x="1751" y="58"/>
                    </a:lnTo>
                    <a:lnTo>
                      <a:pt x="1751" y="58"/>
                    </a:lnTo>
                    <a:lnTo>
                      <a:pt x="1738" y="60"/>
                    </a:lnTo>
                    <a:lnTo>
                      <a:pt x="1726" y="64"/>
                    </a:lnTo>
                    <a:lnTo>
                      <a:pt x="1715" y="71"/>
                    </a:lnTo>
                    <a:lnTo>
                      <a:pt x="1707" y="79"/>
                    </a:lnTo>
                    <a:lnTo>
                      <a:pt x="1709" y="81"/>
                    </a:lnTo>
                    <a:lnTo>
                      <a:pt x="1709" y="81"/>
                    </a:lnTo>
                    <a:lnTo>
                      <a:pt x="1715" y="77"/>
                    </a:lnTo>
                    <a:lnTo>
                      <a:pt x="1722" y="75"/>
                    </a:lnTo>
                    <a:lnTo>
                      <a:pt x="1736" y="73"/>
                    </a:lnTo>
                    <a:lnTo>
                      <a:pt x="1736" y="73"/>
                    </a:lnTo>
                    <a:lnTo>
                      <a:pt x="1744" y="75"/>
                    </a:lnTo>
                    <a:lnTo>
                      <a:pt x="1751" y="77"/>
                    </a:lnTo>
                    <a:lnTo>
                      <a:pt x="1753" y="83"/>
                    </a:lnTo>
                    <a:lnTo>
                      <a:pt x="1755" y="91"/>
                    </a:lnTo>
                    <a:lnTo>
                      <a:pt x="1755" y="110"/>
                    </a:lnTo>
                    <a:lnTo>
                      <a:pt x="1755" y="110"/>
                    </a:lnTo>
                    <a:lnTo>
                      <a:pt x="1738" y="114"/>
                    </a:lnTo>
                    <a:lnTo>
                      <a:pt x="1720" y="122"/>
                    </a:lnTo>
                    <a:lnTo>
                      <a:pt x="1713" y="126"/>
                    </a:lnTo>
                    <a:lnTo>
                      <a:pt x="1709" y="131"/>
                    </a:lnTo>
                    <a:lnTo>
                      <a:pt x="1705" y="137"/>
                    </a:lnTo>
                    <a:lnTo>
                      <a:pt x="1703" y="145"/>
                    </a:lnTo>
                    <a:lnTo>
                      <a:pt x="1703" y="145"/>
                    </a:lnTo>
                    <a:lnTo>
                      <a:pt x="1705" y="155"/>
                    </a:lnTo>
                    <a:lnTo>
                      <a:pt x="1709" y="160"/>
                    </a:lnTo>
                    <a:lnTo>
                      <a:pt x="1717" y="162"/>
                    </a:lnTo>
                    <a:lnTo>
                      <a:pt x="1726" y="164"/>
                    </a:lnTo>
                    <a:lnTo>
                      <a:pt x="1726" y="164"/>
                    </a:lnTo>
                    <a:lnTo>
                      <a:pt x="1736" y="162"/>
                    </a:lnTo>
                    <a:lnTo>
                      <a:pt x="1744" y="160"/>
                    </a:lnTo>
                    <a:lnTo>
                      <a:pt x="1749" y="155"/>
                    </a:lnTo>
                    <a:lnTo>
                      <a:pt x="1755" y="149"/>
                    </a:lnTo>
                    <a:lnTo>
                      <a:pt x="1755" y="149"/>
                    </a:lnTo>
                    <a:lnTo>
                      <a:pt x="1757" y="155"/>
                    </a:lnTo>
                    <a:lnTo>
                      <a:pt x="1761" y="160"/>
                    </a:lnTo>
                    <a:lnTo>
                      <a:pt x="1767" y="162"/>
                    </a:lnTo>
                    <a:lnTo>
                      <a:pt x="1775" y="164"/>
                    </a:lnTo>
                    <a:close/>
                    <a:moveTo>
                      <a:pt x="1742" y="151"/>
                    </a:moveTo>
                    <a:lnTo>
                      <a:pt x="1742" y="151"/>
                    </a:lnTo>
                    <a:lnTo>
                      <a:pt x="1736" y="149"/>
                    </a:lnTo>
                    <a:lnTo>
                      <a:pt x="1730" y="147"/>
                    </a:lnTo>
                    <a:lnTo>
                      <a:pt x="1728" y="143"/>
                    </a:lnTo>
                    <a:lnTo>
                      <a:pt x="1726" y="137"/>
                    </a:lnTo>
                    <a:lnTo>
                      <a:pt x="1726" y="137"/>
                    </a:lnTo>
                    <a:lnTo>
                      <a:pt x="1728" y="128"/>
                    </a:lnTo>
                    <a:lnTo>
                      <a:pt x="1736" y="122"/>
                    </a:lnTo>
                    <a:lnTo>
                      <a:pt x="1744" y="116"/>
                    </a:lnTo>
                    <a:lnTo>
                      <a:pt x="1755" y="114"/>
                    </a:lnTo>
                    <a:lnTo>
                      <a:pt x="1755" y="145"/>
                    </a:lnTo>
                    <a:lnTo>
                      <a:pt x="1755" y="145"/>
                    </a:lnTo>
                    <a:lnTo>
                      <a:pt x="1749" y="149"/>
                    </a:lnTo>
                    <a:lnTo>
                      <a:pt x="1742" y="151"/>
                    </a:lnTo>
                    <a:close/>
                    <a:moveTo>
                      <a:pt x="1633" y="13"/>
                    </a:moveTo>
                    <a:lnTo>
                      <a:pt x="1633" y="13"/>
                    </a:lnTo>
                    <a:lnTo>
                      <a:pt x="1641" y="13"/>
                    </a:lnTo>
                    <a:lnTo>
                      <a:pt x="1647" y="15"/>
                    </a:lnTo>
                    <a:lnTo>
                      <a:pt x="1653" y="19"/>
                    </a:lnTo>
                    <a:lnTo>
                      <a:pt x="1659" y="23"/>
                    </a:lnTo>
                    <a:lnTo>
                      <a:pt x="1662" y="27"/>
                    </a:lnTo>
                    <a:lnTo>
                      <a:pt x="1666" y="35"/>
                    </a:lnTo>
                    <a:lnTo>
                      <a:pt x="1668" y="42"/>
                    </a:lnTo>
                    <a:lnTo>
                      <a:pt x="1668" y="50"/>
                    </a:lnTo>
                    <a:lnTo>
                      <a:pt x="1668" y="50"/>
                    </a:lnTo>
                    <a:lnTo>
                      <a:pt x="1666" y="68"/>
                    </a:lnTo>
                    <a:lnTo>
                      <a:pt x="1664" y="73"/>
                    </a:lnTo>
                    <a:lnTo>
                      <a:pt x="1660" y="81"/>
                    </a:lnTo>
                    <a:lnTo>
                      <a:pt x="1655" y="87"/>
                    </a:lnTo>
                    <a:lnTo>
                      <a:pt x="1649" y="91"/>
                    </a:lnTo>
                    <a:lnTo>
                      <a:pt x="1641" y="93"/>
                    </a:lnTo>
                    <a:lnTo>
                      <a:pt x="1631" y="95"/>
                    </a:lnTo>
                    <a:lnTo>
                      <a:pt x="1622" y="95"/>
                    </a:lnTo>
                    <a:lnTo>
                      <a:pt x="1622" y="13"/>
                    </a:lnTo>
                    <a:lnTo>
                      <a:pt x="1622" y="13"/>
                    </a:lnTo>
                    <a:lnTo>
                      <a:pt x="1633" y="13"/>
                    </a:lnTo>
                    <a:close/>
                    <a:moveTo>
                      <a:pt x="1585" y="160"/>
                    </a:moveTo>
                    <a:lnTo>
                      <a:pt x="1631" y="160"/>
                    </a:lnTo>
                    <a:lnTo>
                      <a:pt x="1631" y="160"/>
                    </a:lnTo>
                    <a:lnTo>
                      <a:pt x="1631" y="160"/>
                    </a:lnTo>
                    <a:lnTo>
                      <a:pt x="1626" y="151"/>
                    </a:lnTo>
                    <a:lnTo>
                      <a:pt x="1624" y="143"/>
                    </a:lnTo>
                    <a:lnTo>
                      <a:pt x="1622" y="133"/>
                    </a:lnTo>
                    <a:lnTo>
                      <a:pt x="1622" y="120"/>
                    </a:lnTo>
                    <a:lnTo>
                      <a:pt x="1622" y="98"/>
                    </a:lnTo>
                    <a:lnTo>
                      <a:pt x="1635" y="98"/>
                    </a:lnTo>
                    <a:lnTo>
                      <a:pt x="1635" y="98"/>
                    </a:lnTo>
                    <a:lnTo>
                      <a:pt x="1651" y="98"/>
                    </a:lnTo>
                    <a:lnTo>
                      <a:pt x="1662" y="95"/>
                    </a:lnTo>
                    <a:lnTo>
                      <a:pt x="1674" y="91"/>
                    </a:lnTo>
                    <a:lnTo>
                      <a:pt x="1684" y="85"/>
                    </a:lnTo>
                    <a:lnTo>
                      <a:pt x="1689" y="77"/>
                    </a:lnTo>
                    <a:lnTo>
                      <a:pt x="1695" y="69"/>
                    </a:lnTo>
                    <a:lnTo>
                      <a:pt x="1697" y="60"/>
                    </a:lnTo>
                    <a:lnTo>
                      <a:pt x="1699" y="50"/>
                    </a:lnTo>
                    <a:lnTo>
                      <a:pt x="1699" y="50"/>
                    </a:lnTo>
                    <a:lnTo>
                      <a:pt x="1697" y="42"/>
                    </a:lnTo>
                    <a:lnTo>
                      <a:pt x="1695" y="35"/>
                    </a:lnTo>
                    <a:lnTo>
                      <a:pt x="1691" y="27"/>
                    </a:lnTo>
                    <a:lnTo>
                      <a:pt x="1686" y="21"/>
                    </a:lnTo>
                    <a:lnTo>
                      <a:pt x="1678" y="15"/>
                    </a:lnTo>
                    <a:lnTo>
                      <a:pt x="1668" y="11"/>
                    </a:lnTo>
                    <a:lnTo>
                      <a:pt x="1655" y="9"/>
                    </a:lnTo>
                    <a:lnTo>
                      <a:pt x="1639" y="9"/>
                    </a:lnTo>
                    <a:lnTo>
                      <a:pt x="1585" y="9"/>
                    </a:lnTo>
                    <a:lnTo>
                      <a:pt x="1585" y="9"/>
                    </a:lnTo>
                    <a:lnTo>
                      <a:pt x="1585" y="9"/>
                    </a:lnTo>
                    <a:lnTo>
                      <a:pt x="1589" y="19"/>
                    </a:lnTo>
                    <a:lnTo>
                      <a:pt x="1591" y="27"/>
                    </a:lnTo>
                    <a:lnTo>
                      <a:pt x="1593" y="37"/>
                    </a:lnTo>
                    <a:lnTo>
                      <a:pt x="1593" y="50"/>
                    </a:lnTo>
                    <a:lnTo>
                      <a:pt x="1593" y="120"/>
                    </a:lnTo>
                    <a:lnTo>
                      <a:pt x="1593" y="120"/>
                    </a:lnTo>
                    <a:lnTo>
                      <a:pt x="1593" y="133"/>
                    </a:lnTo>
                    <a:lnTo>
                      <a:pt x="1591" y="143"/>
                    </a:lnTo>
                    <a:lnTo>
                      <a:pt x="1589" y="151"/>
                    </a:lnTo>
                    <a:lnTo>
                      <a:pt x="1585" y="160"/>
                    </a:lnTo>
                    <a:lnTo>
                      <a:pt x="1585" y="160"/>
                    </a:lnTo>
                    <a:lnTo>
                      <a:pt x="1585" y="160"/>
                    </a:lnTo>
                    <a:close/>
                    <a:moveTo>
                      <a:pt x="1490" y="189"/>
                    </a:moveTo>
                    <a:lnTo>
                      <a:pt x="1490" y="189"/>
                    </a:lnTo>
                    <a:lnTo>
                      <a:pt x="1504" y="184"/>
                    </a:lnTo>
                    <a:lnTo>
                      <a:pt x="1515" y="174"/>
                    </a:lnTo>
                    <a:lnTo>
                      <a:pt x="1523" y="162"/>
                    </a:lnTo>
                    <a:lnTo>
                      <a:pt x="1525" y="155"/>
                    </a:lnTo>
                    <a:lnTo>
                      <a:pt x="1525" y="149"/>
                    </a:lnTo>
                    <a:lnTo>
                      <a:pt x="1525" y="149"/>
                    </a:lnTo>
                    <a:lnTo>
                      <a:pt x="1525" y="143"/>
                    </a:lnTo>
                    <a:lnTo>
                      <a:pt x="1523" y="137"/>
                    </a:lnTo>
                    <a:lnTo>
                      <a:pt x="1519" y="133"/>
                    </a:lnTo>
                    <a:lnTo>
                      <a:pt x="1513" y="129"/>
                    </a:lnTo>
                    <a:lnTo>
                      <a:pt x="1492" y="145"/>
                    </a:lnTo>
                    <a:lnTo>
                      <a:pt x="1492" y="147"/>
                    </a:lnTo>
                    <a:lnTo>
                      <a:pt x="1492" y="147"/>
                    </a:lnTo>
                    <a:lnTo>
                      <a:pt x="1500" y="157"/>
                    </a:lnTo>
                    <a:lnTo>
                      <a:pt x="1502" y="160"/>
                    </a:lnTo>
                    <a:lnTo>
                      <a:pt x="1504" y="164"/>
                    </a:lnTo>
                    <a:lnTo>
                      <a:pt x="1504" y="164"/>
                    </a:lnTo>
                    <a:lnTo>
                      <a:pt x="1502" y="170"/>
                    </a:lnTo>
                    <a:lnTo>
                      <a:pt x="1500" y="178"/>
                    </a:lnTo>
                    <a:lnTo>
                      <a:pt x="1496" y="184"/>
                    </a:lnTo>
                    <a:lnTo>
                      <a:pt x="1490" y="189"/>
                    </a:lnTo>
                    <a:lnTo>
                      <a:pt x="1490" y="189"/>
                    </a:lnTo>
                    <a:lnTo>
                      <a:pt x="1490" y="189"/>
                    </a:lnTo>
                    <a:close/>
                    <a:moveTo>
                      <a:pt x="1411" y="160"/>
                    </a:moveTo>
                    <a:lnTo>
                      <a:pt x="1411" y="160"/>
                    </a:lnTo>
                    <a:lnTo>
                      <a:pt x="1407" y="145"/>
                    </a:lnTo>
                    <a:lnTo>
                      <a:pt x="1407" y="122"/>
                    </a:lnTo>
                    <a:lnTo>
                      <a:pt x="1407" y="83"/>
                    </a:lnTo>
                    <a:lnTo>
                      <a:pt x="1407" y="83"/>
                    </a:lnTo>
                    <a:lnTo>
                      <a:pt x="1411" y="77"/>
                    </a:lnTo>
                    <a:lnTo>
                      <a:pt x="1415" y="75"/>
                    </a:lnTo>
                    <a:lnTo>
                      <a:pt x="1420" y="73"/>
                    </a:lnTo>
                    <a:lnTo>
                      <a:pt x="1428" y="71"/>
                    </a:lnTo>
                    <a:lnTo>
                      <a:pt x="1428" y="71"/>
                    </a:lnTo>
                    <a:lnTo>
                      <a:pt x="1434" y="73"/>
                    </a:lnTo>
                    <a:lnTo>
                      <a:pt x="1440" y="77"/>
                    </a:lnTo>
                    <a:lnTo>
                      <a:pt x="1444" y="83"/>
                    </a:lnTo>
                    <a:lnTo>
                      <a:pt x="1444" y="91"/>
                    </a:lnTo>
                    <a:lnTo>
                      <a:pt x="1444" y="124"/>
                    </a:lnTo>
                    <a:lnTo>
                      <a:pt x="1444" y="124"/>
                    </a:lnTo>
                    <a:lnTo>
                      <a:pt x="1444" y="145"/>
                    </a:lnTo>
                    <a:lnTo>
                      <a:pt x="1440" y="160"/>
                    </a:lnTo>
                    <a:lnTo>
                      <a:pt x="1440" y="160"/>
                    </a:lnTo>
                    <a:lnTo>
                      <a:pt x="1477" y="160"/>
                    </a:lnTo>
                    <a:lnTo>
                      <a:pt x="1477" y="160"/>
                    </a:lnTo>
                    <a:lnTo>
                      <a:pt x="1477" y="160"/>
                    </a:lnTo>
                    <a:lnTo>
                      <a:pt x="1471" y="145"/>
                    </a:lnTo>
                    <a:lnTo>
                      <a:pt x="1471" y="122"/>
                    </a:lnTo>
                    <a:lnTo>
                      <a:pt x="1471" y="87"/>
                    </a:lnTo>
                    <a:lnTo>
                      <a:pt x="1471" y="87"/>
                    </a:lnTo>
                    <a:lnTo>
                      <a:pt x="1469" y="75"/>
                    </a:lnTo>
                    <a:lnTo>
                      <a:pt x="1467" y="69"/>
                    </a:lnTo>
                    <a:lnTo>
                      <a:pt x="1463" y="66"/>
                    </a:lnTo>
                    <a:lnTo>
                      <a:pt x="1459" y="62"/>
                    </a:lnTo>
                    <a:lnTo>
                      <a:pt x="1453" y="60"/>
                    </a:lnTo>
                    <a:lnTo>
                      <a:pt x="1440" y="58"/>
                    </a:lnTo>
                    <a:lnTo>
                      <a:pt x="1440" y="58"/>
                    </a:lnTo>
                    <a:lnTo>
                      <a:pt x="1430" y="60"/>
                    </a:lnTo>
                    <a:lnTo>
                      <a:pt x="1420" y="64"/>
                    </a:lnTo>
                    <a:lnTo>
                      <a:pt x="1413" y="69"/>
                    </a:lnTo>
                    <a:lnTo>
                      <a:pt x="1407" y="77"/>
                    </a:lnTo>
                    <a:lnTo>
                      <a:pt x="1405" y="77"/>
                    </a:lnTo>
                    <a:lnTo>
                      <a:pt x="1405" y="56"/>
                    </a:lnTo>
                    <a:lnTo>
                      <a:pt x="1370" y="68"/>
                    </a:lnTo>
                    <a:lnTo>
                      <a:pt x="1370" y="69"/>
                    </a:lnTo>
                    <a:lnTo>
                      <a:pt x="1370" y="69"/>
                    </a:lnTo>
                    <a:lnTo>
                      <a:pt x="1374" y="75"/>
                    </a:lnTo>
                    <a:lnTo>
                      <a:pt x="1378" y="81"/>
                    </a:lnTo>
                    <a:lnTo>
                      <a:pt x="1380" y="89"/>
                    </a:lnTo>
                    <a:lnTo>
                      <a:pt x="1380" y="98"/>
                    </a:lnTo>
                    <a:lnTo>
                      <a:pt x="1380" y="122"/>
                    </a:lnTo>
                    <a:lnTo>
                      <a:pt x="1380" y="122"/>
                    </a:lnTo>
                    <a:lnTo>
                      <a:pt x="1378" y="145"/>
                    </a:lnTo>
                    <a:lnTo>
                      <a:pt x="1376" y="160"/>
                    </a:lnTo>
                    <a:lnTo>
                      <a:pt x="1376" y="160"/>
                    </a:lnTo>
                    <a:lnTo>
                      <a:pt x="1411" y="160"/>
                    </a:lnTo>
                    <a:lnTo>
                      <a:pt x="1411" y="160"/>
                    </a:lnTo>
                    <a:lnTo>
                      <a:pt x="1411" y="160"/>
                    </a:lnTo>
                    <a:close/>
                    <a:moveTo>
                      <a:pt x="1360" y="133"/>
                    </a:moveTo>
                    <a:lnTo>
                      <a:pt x="1358" y="131"/>
                    </a:lnTo>
                    <a:lnTo>
                      <a:pt x="1358" y="131"/>
                    </a:lnTo>
                    <a:lnTo>
                      <a:pt x="1353" y="137"/>
                    </a:lnTo>
                    <a:lnTo>
                      <a:pt x="1347" y="141"/>
                    </a:lnTo>
                    <a:lnTo>
                      <a:pt x="1339" y="143"/>
                    </a:lnTo>
                    <a:lnTo>
                      <a:pt x="1329" y="143"/>
                    </a:lnTo>
                    <a:lnTo>
                      <a:pt x="1329" y="143"/>
                    </a:lnTo>
                    <a:lnTo>
                      <a:pt x="1324" y="143"/>
                    </a:lnTo>
                    <a:lnTo>
                      <a:pt x="1316" y="141"/>
                    </a:lnTo>
                    <a:lnTo>
                      <a:pt x="1310" y="139"/>
                    </a:lnTo>
                    <a:lnTo>
                      <a:pt x="1304" y="133"/>
                    </a:lnTo>
                    <a:lnTo>
                      <a:pt x="1300" y="128"/>
                    </a:lnTo>
                    <a:lnTo>
                      <a:pt x="1298" y="120"/>
                    </a:lnTo>
                    <a:lnTo>
                      <a:pt x="1297" y="112"/>
                    </a:lnTo>
                    <a:lnTo>
                      <a:pt x="1295" y="100"/>
                    </a:lnTo>
                    <a:lnTo>
                      <a:pt x="1295" y="100"/>
                    </a:lnTo>
                    <a:lnTo>
                      <a:pt x="1360" y="100"/>
                    </a:lnTo>
                    <a:lnTo>
                      <a:pt x="1360" y="100"/>
                    </a:lnTo>
                    <a:lnTo>
                      <a:pt x="1358" y="93"/>
                    </a:lnTo>
                    <a:lnTo>
                      <a:pt x="1357" y="85"/>
                    </a:lnTo>
                    <a:lnTo>
                      <a:pt x="1355" y="77"/>
                    </a:lnTo>
                    <a:lnTo>
                      <a:pt x="1349" y="71"/>
                    </a:lnTo>
                    <a:lnTo>
                      <a:pt x="1343" y="66"/>
                    </a:lnTo>
                    <a:lnTo>
                      <a:pt x="1335" y="62"/>
                    </a:lnTo>
                    <a:lnTo>
                      <a:pt x="1328" y="60"/>
                    </a:lnTo>
                    <a:lnTo>
                      <a:pt x="1318" y="58"/>
                    </a:lnTo>
                    <a:lnTo>
                      <a:pt x="1318" y="58"/>
                    </a:lnTo>
                    <a:lnTo>
                      <a:pt x="1308" y="60"/>
                    </a:lnTo>
                    <a:lnTo>
                      <a:pt x="1298" y="62"/>
                    </a:lnTo>
                    <a:lnTo>
                      <a:pt x="1291" y="68"/>
                    </a:lnTo>
                    <a:lnTo>
                      <a:pt x="1283" y="73"/>
                    </a:lnTo>
                    <a:lnTo>
                      <a:pt x="1277" y="81"/>
                    </a:lnTo>
                    <a:lnTo>
                      <a:pt x="1273" y="91"/>
                    </a:lnTo>
                    <a:lnTo>
                      <a:pt x="1269" y="100"/>
                    </a:lnTo>
                    <a:lnTo>
                      <a:pt x="1267" y="112"/>
                    </a:lnTo>
                    <a:lnTo>
                      <a:pt x="1267" y="112"/>
                    </a:lnTo>
                    <a:lnTo>
                      <a:pt x="1269" y="124"/>
                    </a:lnTo>
                    <a:lnTo>
                      <a:pt x="1271" y="133"/>
                    </a:lnTo>
                    <a:lnTo>
                      <a:pt x="1275" y="141"/>
                    </a:lnTo>
                    <a:lnTo>
                      <a:pt x="1281" y="149"/>
                    </a:lnTo>
                    <a:lnTo>
                      <a:pt x="1289" y="157"/>
                    </a:lnTo>
                    <a:lnTo>
                      <a:pt x="1297" y="160"/>
                    </a:lnTo>
                    <a:lnTo>
                      <a:pt x="1306" y="162"/>
                    </a:lnTo>
                    <a:lnTo>
                      <a:pt x="1316" y="164"/>
                    </a:lnTo>
                    <a:lnTo>
                      <a:pt x="1316" y="164"/>
                    </a:lnTo>
                    <a:lnTo>
                      <a:pt x="1326" y="164"/>
                    </a:lnTo>
                    <a:lnTo>
                      <a:pt x="1331" y="162"/>
                    </a:lnTo>
                    <a:lnTo>
                      <a:pt x="1339" y="159"/>
                    </a:lnTo>
                    <a:lnTo>
                      <a:pt x="1345" y="155"/>
                    </a:lnTo>
                    <a:lnTo>
                      <a:pt x="1355" y="145"/>
                    </a:lnTo>
                    <a:lnTo>
                      <a:pt x="1360" y="133"/>
                    </a:lnTo>
                    <a:close/>
                    <a:moveTo>
                      <a:pt x="1316" y="62"/>
                    </a:moveTo>
                    <a:lnTo>
                      <a:pt x="1316" y="62"/>
                    </a:lnTo>
                    <a:lnTo>
                      <a:pt x="1324" y="64"/>
                    </a:lnTo>
                    <a:lnTo>
                      <a:pt x="1329" y="69"/>
                    </a:lnTo>
                    <a:lnTo>
                      <a:pt x="1331" y="77"/>
                    </a:lnTo>
                    <a:lnTo>
                      <a:pt x="1333" y="91"/>
                    </a:lnTo>
                    <a:lnTo>
                      <a:pt x="1333" y="95"/>
                    </a:lnTo>
                    <a:lnTo>
                      <a:pt x="1295" y="97"/>
                    </a:lnTo>
                    <a:lnTo>
                      <a:pt x="1295" y="97"/>
                    </a:lnTo>
                    <a:lnTo>
                      <a:pt x="1297" y="83"/>
                    </a:lnTo>
                    <a:lnTo>
                      <a:pt x="1300" y="71"/>
                    </a:lnTo>
                    <a:lnTo>
                      <a:pt x="1308" y="64"/>
                    </a:lnTo>
                    <a:lnTo>
                      <a:pt x="1312" y="62"/>
                    </a:lnTo>
                    <a:lnTo>
                      <a:pt x="1316" y="62"/>
                    </a:lnTo>
                    <a:close/>
                    <a:moveTo>
                      <a:pt x="1217" y="162"/>
                    </a:moveTo>
                    <a:lnTo>
                      <a:pt x="1223" y="162"/>
                    </a:lnTo>
                    <a:lnTo>
                      <a:pt x="1252" y="89"/>
                    </a:lnTo>
                    <a:lnTo>
                      <a:pt x="1252" y="89"/>
                    </a:lnTo>
                    <a:lnTo>
                      <a:pt x="1260" y="73"/>
                    </a:lnTo>
                    <a:lnTo>
                      <a:pt x="1269" y="62"/>
                    </a:lnTo>
                    <a:lnTo>
                      <a:pt x="1269" y="62"/>
                    </a:lnTo>
                    <a:lnTo>
                      <a:pt x="1244" y="62"/>
                    </a:lnTo>
                    <a:lnTo>
                      <a:pt x="1244" y="62"/>
                    </a:lnTo>
                    <a:lnTo>
                      <a:pt x="1244" y="62"/>
                    </a:lnTo>
                    <a:lnTo>
                      <a:pt x="1246" y="66"/>
                    </a:lnTo>
                    <a:lnTo>
                      <a:pt x="1248" y="73"/>
                    </a:lnTo>
                    <a:lnTo>
                      <a:pt x="1248" y="81"/>
                    </a:lnTo>
                    <a:lnTo>
                      <a:pt x="1246" y="93"/>
                    </a:lnTo>
                    <a:lnTo>
                      <a:pt x="1231" y="129"/>
                    </a:lnTo>
                    <a:lnTo>
                      <a:pt x="1215" y="89"/>
                    </a:lnTo>
                    <a:lnTo>
                      <a:pt x="1215" y="89"/>
                    </a:lnTo>
                    <a:lnTo>
                      <a:pt x="1213" y="79"/>
                    </a:lnTo>
                    <a:lnTo>
                      <a:pt x="1213" y="71"/>
                    </a:lnTo>
                    <a:lnTo>
                      <a:pt x="1213" y="66"/>
                    </a:lnTo>
                    <a:lnTo>
                      <a:pt x="1215" y="62"/>
                    </a:lnTo>
                    <a:lnTo>
                      <a:pt x="1215" y="62"/>
                    </a:lnTo>
                    <a:lnTo>
                      <a:pt x="1173" y="62"/>
                    </a:lnTo>
                    <a:lnTo>
                      <a:pt x="1173" y="62"/>
                    </a:lnTo>
                    <a:lnTo>
                      <a:pt x="1173" y="62"/>
                    </a:lnTo>
                    <a:lnTo>
                      <a:pt x="1180" y="71"/>
                    </a:lnTo>
                    <a:lnTo>
                      <a:pt x="1188" y="89"/>
                    </a:lnTo>
                    <a:lnTo>
                      <a:pt x="1217" y="162"/>
                    </a:lnTo>
                    <a:lnTo>
                      <a:pt x="1217" y="162"/>
                    </a:lnTo>
                    <a:close/>
                    <a:moveTo>
                      <a:pt x="1128" y="160"/>
                    </a:moveTo>
                    <a:lnTo>
                      <a:pt x="1165" y="160"/>
                    </a:lnTo>
                    <a:lnTo>
                      <a:pt x="1165" y="160"/>
                    </a:lnTo>
                    <a:lnTo>
                      <a:pt x="1165" y="160"/>
                    </a:lnTo>
                    <a:lnTo>
                      <a:pt x="1161" y="145"/>
                    </a:lnTo>
                    <a:lnTo>
                      <a:pt x="1161" y="122"/>
                    </a:lnTo>
                    <a:lnTo>
                      <a:pt x="1161" y="56"/>
                    </a:lnTo>
                    <a:lnTo>
                      <a:pt x="1124" y="68"/>
                    </a:lnTo>
                    <a:lnTo>
                      <a:pt x="1124" y="69"/>
                    </a:lnTo>
                    <a:lnTo>
                      <a:pt x="1124" y="69"/>
                    </a:lnTo>
                    <a:lnTo>
                      <a:pt x="1128" y="75"/>
                    </a:lnTo>
                    <a:lnTo>
                      <a:pt x="1132" y="81"/>
                    </a:lnTo>
                    <a:lnTo>
                      <a:pt x="1134" y="89"/>
                    </a:lnTo>
                    <a:lnTo>
                      <a:pt x="1134" y="98"/>
                    </a:lnTo>
                    <a:lnTo>
                      <a:pt x="1134" y="122"/>
                    </a:lnTo>
                    <a:lnTo>
                      <a:pt x="1134" y="122"/>
                    </a:lnTo>
                    <a:lnTo>
                      <a:pt x="1132" y="145"/>
                    </a:lnTo>
                    <a:lnTo>
                      <a:pt x="1128" y="160"/>
                    </a:lnTo>
                    <a:lnTo>
                      <a:pt x="1128" y="160"/>
                    </a:lnTo>
                    <a:lnTo>
                      <a:pt x="1128" y="160"/>
                    </a:lnTo>
                    <a:close/>
                    <a:moveTo>
                      <a:pt x="1161" y="25"/>
                    </a:moveTo>
                    <a:lnTo>
                      <a:pt x="1161" y="25"/>
                    </a:lnTo>
                    <a:lnTo>
                      <a:pt x="1159" y="19"/>
                    </a:lnTo>
                    <a:lnTo>
                      <a:pt x="1155" y="13"/>
                    </a:lnTo>
                    <a:lnTo>
                      <a:pt x="1151" y="11"/>
                    </a:lnTo>
                    <a:lnTo>
                      <a:pt x="1146" y="9"/>
                    </a:lnTo>
                    <a:lnTo>
                      <a:pt x="1146" y="9"/>
                    </a:lnTo>
                    <a:lnTo>
                      <a:pt x="1140" y="11"/>
                    </a:lnTo>
                    <a:lnTo>
                      <a:pt x="1134" y="13"/>
                    </a:lnTo>
                    <a:lnTo>
                      <a:pt x="1132" y="19"/>
                    </a:lnTo>
                    <a:lnTo>
                      <a:pt x="1130" y="25"/>
                    </a:lnTo>
                    <a:lnTo>
                      <a:pt x="1130" y="25"/>
                    </a:lnTo>
                    <a:lnTo>
                      <a:pt x="1132" y="31"/>
                    </a:lnTo>
                    <a:lnTo>
                      <a:pt x="1134" y="35"/>
                    </a:lnTo>
                    <a:lnTo>
                      <a:pt x="1140" y="38"/>
                    </a:lnTo>
                    <a:lnTo>
                      <a:pt x="1146" y="40"/>
                    </a:lnTo>
                    <a:lnTo>
                      <a:pt x="1146" y="40"/>
                    </a:lnTo>
                    <a:lnTo>
                      <a:pt x="1151" y="38"/>
                    </a:lnTo>
                    <a:lnTo>
                      <a:pt x="1155" y="35"/>
                    </a:lnTo>
                    <a:lnTo>
                      <a:pt x="1159" y="31"/>
                    </a:lnTo>
                    <a:lnTo>
                      <a:pt x="1161" y="25"/>
                    </a:lnTo>
                    <a:close/>
                    <a:moveTo>
                      <a:pt x="1084" y="160"/>
                    </a:moveTo>
                    <a:lnTo>
                      <a:pt x="1084" y="160"/>
                    </a:lnTo>
                    <a:lnTo>
                      <a:pt x="1084" y="160"/>
                    </a:lnTo>
                    <a:lnTo>
                      <a:pt x="1080" y="145"/>
                    </a:lnTo>
                    <a:lnTo>
                      <a:pt x="1080" y="122"/>
                    </a:lnTo>
                    <a:lnTo>
                      <a:pt x="1080" y="87"/>
                    </a:lnTo>
                    <a:lnTo>
                      <a:pt x="1080" y="87"/>
                    </a:lnTo>
                    <a:lnTo>
                      <a:pt x="1086" y="81"/>
                    </a:lnTo>
                    <a:lnTo>
                      <a:pt x="1091" y="79"/>
                    </a:lnTo>
                    <a:lnTo>
                      <a:pt x="1091" y="79"/>
                    </a:lnTo>
                    <a:lnTo>
                      <a:pt x="1101" y="81"/>
                    </a:lnTo>
                    <a:lnTo>
                      <a:pt x="1107" y="85"/>
                    </a:lnTo>
                    <a:lnTo>
                      <a:pt x="1111" y="87"/>
                    </a:lnTo>
                    <a:lnTo>
                      <a:pt x="1113" y="87"/>
                    </a:lnTo>
                    <a:lnTo>
                      <a:pt x="1115" y="58"/>
                    </a:lnTo>
                    <a:lnTo>
                      <a:pt x="1115" y="58"/>
                    </a:lnTo>
                    <a:lnTo>
                      <a:pt x="1109" y="58"/>
                    </a:lnTo>
                    <a:lnTo>
                      <a:pt x="1103" y="60"/>
                    </a:lnTo>
                    <a:lnTo>
                      <a:pt x="1093" y="66"/>
                    </a:lnTo>
                    <a:lnTo>
                      <a:pt x="1078" y="83"/>
                    </a:lnTo>
                    <a:lnTo>
                      <a:pt x="1078" y="83"/>
                    </a:lnTo>
                    <a:lnTo>
                      <a:pt x="1078" y="56"/>
                    </a:lnTo>
                    <a:lnTo>
                      <a:pt x="1043" y="68"/>
                    </a:lnTo>
                    <a:lnTo>
                      <a:pt x="1043" y="69"/>
                    </a:lnTo>
                    <a:lnTo>
                      <a:pt x="1043" y="69"/>
                    </a:lnTo>
                    <a:lnTo>
                      <a:pt x="1047" y="75"/>
                    </a:lnTo>
                    <a:lnTo>
                      <a:pt x="1051" y="81"/>
                    </a:lnTo>
                    <a:lnTo>
                      <a:pt x="1053" y="89"/>
                    </a:lnTo>
                    <a:lnTo>
                      <a:pt x="1053" y="98"/>
                    </a:lnTo>
                    <a:lnTo>
                      <a:pt x="1053" y="122"/>
                    </a:lnTo>
                    <a:lnTo>
                      <a:pt x="1053" y="122"/>
                    </a:lnTo>
                    <a:lnTo>
                      <a:pt x="1051" y="145"/>
                    </a:lnTo>
                    <a:lnTo>
                      <a:pt x="1049" y="160"/>
                    </a:lnTo>
                    <a:lnTo>
                      <a:pt x="1049" y="160"/>
                    </a:lnTo>
                    <a:lnTo>
                      <a:pt x="1084" y="160"/>
                    </a:lnTo>
                    <a:lnTo>
                      <a:pt x="1084" y="160"/>
                    </a:lnTo>
                    <a:close/>
                    <a:moveTo>
                      <a:pt x="942" y="13"/>
                    </a:moveTo>
                    <a:lnTo>
                      <a:pt x="942" y="13"/>
                    </a:lnTo>
                    <a:lnTo>
                      <a:pt x="956" y="13"/>
                    </a:lnTo>
                    <a:lnTo>
                      <a:pt x="967" y="17"/>
                    </a:lnTo>
                    <a:lnTo>
                      <a:pt x="977" y="23"/>
                    </a:lnTo>
                    <a:lnTo>
                      <a:pt x="985" y="31"/>
                    </a:lnTo>
                    <a:lnTo>
                      <a:pt x="991" y="42"/>
                    </a:lnTo>
                    <a:lnTo>
                      <a:pt x="995" y="54"/>
                    </a:lnTo>
                    <a:lnTo>
                      <a:pt x="996" y="69"/>
                    </a:lnTo>
                    <a:lnTo>
                      <a:pt x="998" y="87"/>
                    </a:lnTo>
                    <a:lnTo>
                      <a:pt x="998" y="87"/>
                    </a:lnTo>
                    <a:lnTo>
                      <a:pt x="996" y="102"/>
                    </a:lnTo>
                    <a:lnTo>
                      <a:pt x="995" y="118"/>
                    </a:lnTo>
                    <a:lnTo>
                      <a:pt x="991" y="129"/>
                    </a:lnTo>
                    <a:lnTo>
                      <a:pt x="987" y="139"/>
                    </a:lnTo>
                    <a:lnTo>
                      <a:pt x="979" y="147"/>
                    </a:lnTo>
                    <a:lnTo>
                      <a:pt x="969" y="153"/>
                    </a:lnTo>
                    <a:lnTo>
                      <a:pt x="958" y="155"/>
                    </a:lnTo>
                    <a:lnTo>
                      <a:pt x="942" y="157"/>
                    </a:lnTo>
                    <a:lnTo>
                      <a:pt x="923" y="157"/>
                    </a:lnTo>
                    <a:lnTo>
                      <a:pt x="923" y="13"/>
                    </a:lnTo>
                    <a:lnTo>
                      <a:pt x="923" y="13"/>
                    </a:lnTo>
                    <a:lnTo>
                      <a:pt x="942" y="13"/>
                    </a:lnTo>
                    <a:close/>
                    <a:moveTo>
                      <a:pt x="884" y="160"/>
                    </a:moveTo>
                    <a:lnTo>
                      <a:pt x="944" y="160"/>
                    </a:lnTo>
                    <a:lnTo>
                      <a:pt x="944" y="160"/>
                    </a:lnTo>
                    <a:lnTo>
                      <a:pt x="964" y="160"/>
                    </a:lnTo>
                    <a:lnTo>
                      <a:pt x="981" y="157"/>
                    </a:lnTo>
                    <a:lnTo>
                      <a:pt x="995" y="151"/>
                    </a:lnTo>
                    <a:lnTo>
                      <a:pt x="1008" y="141"/>
                    </a:lnTo>
                    <a:lnTo>
                      <a:pt x="1018" y="129"/>
                    </a:lnTo>
                    <a:lnTo>
                      <a:pt x="1026" y="118"/>
                    </a:lnTo>
                    <a:lnTo>
                      <a:pt x="1029" y="102"/>
                    </a:lnTo>
                    <a:lnTo>
                      <a:pt x="1031" y="85"/>
                    </a:lnTo>
                    <a:lnTo>
                      <a:pt x="1031" y="85"/>
                    </a:lnTo>
                    <a:lnTo>
                      <a:pt x="1029" y="68"/>
                    </a:lnTo>
                    <a:lnTo>
                      <a:pt x="1024" y="52"/>
                    </a:lnTo>
                    <a:lnTo>
                      <a:pt x="1018" y="38"/>
                    </a:lnTo>
                    <a:lnTo>
                      <a:pt x="1008" y="29"/>
                    </a:lnTo>
                    <a:lnTo>
                      <a:pt x="995" y="19"/>
                    </a:lnTo>
                    <a:lnTo>
                      <a:pt x="979" y="13"/>
                    </a:lnTo>
                    <a:lnTo>
                      <a:pt x="964" y="9"/>
                    </a:lnTo>
                    <a:lnTo>
                      <a:pt x="944" y="8"/>
                    </a:lnTo>
                    <a:lnTo>
                      <a:pt x="944" y="8"/>
                    </a:lnTo>
                    <a:lnTo>
                      <a:pt x="884" y="9"/>
                    </a:lnTo>
                    <a:lnTo>
                      <a:pt x="884" y="9"/>
                    </a:lnTo>
                    <a:lnTo>
                      <a:pt x="884" y="9"/>
                    </a:lnTo>
                    <a:lnTo>
                      <a:pt x="888" y="17"/>
                    </a:lnTo>
                    <a:lnTo>
                      <a:pt x="892" y="25"/>
                    </a:lnTo>
                    <a:lnTo>
                      <a:pt x="892" y="35"/>
                    </a:lnTo>
                    <a:lnTo>
                      <a:pt x="894" y="46"/>
                    </a:lnTo>
                    <a:lnTo>
                      <a:pt x="894" y="126"/>
                    </a:lnTo>
                    <a:lnTo>
                      <a:pt x="894" y="126"/>
                    </a:lnTo>
                    <a:lnTo>
                      <a:pt x="892" y="135"/>
                    </a:lnTo>
                    <a:lnTo>
                      <a:pt x="892" y="145"/>
                    </a:lnTo>
                    <a:lnTo>
                      <a:pt x="888" y="153"/>
                    </a:lnTo>
                    <a:lnTo>
                      <a:pt x="884" y="160"/>
                    </a:lnTo>
                    <a:lnTo>
                      <a:pt x="884" y="160"/>
                    </a:lnTo>
                    <a:lnTo>
                      <a:pt x="884" y="160"/>
                    </a:lnTo>
                    <a:close/>
                    <a:moveTo>
                      <a:pt x="764" y="160"/>
                    </a:moveTo>
                    <a:lnTo>
                      <a:pt x="764" y="160"/>
                    </a:lnTo>
                    <a:lnTo>
                      <a:pt x="760" y="145"/>
                    </a:lnTo>
                    <a:lnTo>
                      <a:pt x="758" y="122"/>
                    </a:lnTo>
                    <a:lnTo>
                      <a:pt x="758" y="83"/>
                    </a:lnTo>
                    <a:lnTo>
                      <a:pt x="758" y="83"/>
                    </a:lnTo>
                    <a:lnTo>
                      <a:pt x="762" y="77"/>
                    </a:lnTo>
                    <a:lnTo>
                      <a:pt x="768" y="75"/>
                    </a:lnTo>
                    <a:lnTo>
                      <a:pt x="774" y="73"/>
                    </a:lnTo>
                    <a:lnTo>
                      <a:pt x="780" y="71"/>
                    </a:lnTo>
                    <a:lnTo>
                      <a:pt x="780" y="71"/>
                    </a:lnTo>
                    <a:lnTo>
                      <a:pt x="787" y="73"/>
                    </a:lnTo>
                    <a:lnTo>
                      <a:pt x="793" y="77"/>
                    </a:lnTo>
                    <a:lnTo>
                      <a:pt x="795" y="83"/>
                    </a:lnTo>
                    <a:lnTo>
                      <a:pt x="797" y="91"/>
                    </a:lnTo>
                    <a:lnTo>
                      <a:pt x="797" y="124"/>
                    </a:lnTo>
                    <a:lnTo>
                      <a:pt x="797" y="124"/>
                    </a:lnTo>
                    <a:lnTo>
                      <a:pt x="795" y="145"/>
                    </a:lnTo>
                    <a:lnTo>
                      <a:pt x="791" y="160"/>
                    </a:lnTo>
                    <a:lnTo>
                      <a:pt x="791" y="160"/>
                    </a:lnTo>
                    <a:lnTo>
                      <a:pt x="828" y="160"/>
                    </a:lnTo>
                    <a:lnTo>
                      <a:pt x="828" y="160"/>
                    </a:lnTo>
                    <a:lnTo>
                      <a:pt x="828" y="160"/>
                    </a:lnTo>
                    <a:lnTo>
                      <a:pt x="824" y="145"/>
                    </a:lnTo>
                    <a:lnTo>
                      <a:pt x="822" y="122"/>
                    </a:lnTo>
                    <a:lnTo>
                      <a:pt x="822" y="87"/>
                    </a:lnTo>
                    <a:lnTo>
                      <a:pt x="822" y="87"/>
                    </a:lnTo>
                    <a:lnTo>
                      <a:pt x="820" y="75"/>
                    </a:lnTo>
                    <a:lnTo>
                      <a:pt x="818" y="69"/>
                    </a:lnTo>
                    <a:lnTo>
                      <a:pt x="815" y="66"/>
                    </a:lnTo>
                    <a:lnTo>
                      <a:pt x="811" y="62"/>
                    </a:lnTo>
                    <a:lnTo>
                      <a:pt x="805" y="60"/>
                    </a:lnTo>
                    <a:lnTo>
                      <a:pt x="793" y="58"/>
                    </a:lnTo>
                    <a:lnTo>
                      <a:pt x="793" y="58"/>
                    </a:lnTo>
                    <a:lnTo>
                      <a:pt x="782" y="60"/>
                    </a:lnTo>
                    <a:lnTo>
                      <a:pt x="772" y="64"/>
                    </a:lnTo>
                    <a:lnTo>
                      <a:pt x="764" y="69"/>
                    </a:lnTo>
                    <a:lnTo>
                      <a:pt x="758" y="77"/>
                    </a:lnTo>
                    <a:lnTo>
                      <a:pt x="758" y="77"/>
                    </a:lnTo>
                    <a:lnTo>
                      <a:pt x="758" y="56"/>
                    </a:lnTo>
                    <a:lnTo>
                      <a:pt x="722" y="68"/>
                    </a:lnTo>
                    <a:lnTo>
                      <a:pt x="722" y="69"/>
                    </a:lnTo>
                    <a:lnTo>
                      <a:pt x="722" y="69"/>
                    </a:lnTo>
                    <a:lnTo>
                      <a:pt x="727" y="75"/>
                    </a:lnTo>
                    <a:lnTo>
                      <a:pt x="729" y="81"/>
                    </a:lnTo>
                    <a:lnTo>
                      <a:pt x="731" y="89"/>
                    </a:lnTo>
                    <a:lnTo>
                      <a:pt x="733" y="98"/>
                    </a:lnTo>
                    <a:lnTo>
                      <a:pt x="733" y="122"/>
                    </a:lnTo>
                    <a:lnTo>
                      <a:pt x="733" y="122"/>
                    </a:lnTo>
                    <a:lnTo>
                      <a:pt x="731" y="145"/>
                    </a:lnTo>
                    <a:lnTo>
                      <a:pt x="727" y="160"/>
                    </a:lnTo>
                    <a:lnTo>
                      <a:pt x="727" y="160"/>
                    </a:lnTo>
                    <a:lnTo>
                      <a:pt x="764" y="160"/>
                    </a:lnTo>
                    <a:lnTo>
                      <a:pt x="764" y="160"/>
                    </a:lnTo>
                    <a:lnTo>
                      <a:pt x="764" y="160"/>
                    </a:lnTo>
                    <a:close/>
                    <a:moveTo>
                      <a:pt x="693" y="164"/>
                    </a:moveTo>
                    <a:lnTo>
                      <a:pt x="693" y="164"/>
                    </a:lnTo>
                    <a:lnTo>
                      <a:pt x="702" y="162"/>
                    </a:lnTo>
                    <a:lnTo>
                      <a:pt x="710" y="159"/>
                    </a:lnTo>
                    <a:lnTo>
                      <a:pt x="714" y="153"/>
                    </a:lnTo>
                    <a:lnTo>
                      <a:pt x="718" y="147"/>
                    </a:lnTo>
                    <a:lnTo>
                      <a:pt x="718" y="147"/>
                    </a:lnTo>
                    <a:lnTo>
                      <a:pt x="718" y="147"/>
                    </a:lnTo>
                    <a:lnTo>
                      <a:pt x="712" y="149"/>
                    </a:lnTo>
                    <a:lnTo>
                      <a:pt x="708" y="149"/>
                    </a:lnTo>
                    <a:lnTo>
                      <a:pt x="708" y="149"/>
                    </a:lnTo>
                    <a:lnTo>
                      <a:pt x="704" y="149"/>
                    </a:lnTo>
                    <a:lnTo>
                      <a:pt x="700" y="147"/>
                    </a:lnTo>
                    <a:lnTo>
                      <a:pt x="700" y="143"/>
                    </a:lnTo>
                    <a:lnTo>
                      <a:pt x="698" y="141"/>
                    </a:lnTo>
                    <a:lnTo>
                      <a:pt x="698" y="83"/>
                    </a:lnTo>
                    <a:lnTo>
                      <a:pt x="698" y="83"/>
                    </a:lnTo>
                    <a:lnTo>
                      <a:pt x="698" y="73"/>
                    </a:lnTo>
                    <a:lnTo>
                      <a:pt x="693" y="66"/>
                    </a:lnTo>
                    <a:lnTo>
                      <a:pt x="689" y="62"/>
                    </a:lnTo>
                    <a:lnTo>
                      <a:pt x="683" y="60"/>
                    </a:lnTo>
                    <a:lnTo>
                      <a:pt x="677" y="58"/>
                    </a:lnTo>
                    <a:lnTo>
                      <a:pt x="669" y="58"/>
                    </a:lnTo>
                    <a:lnTo>
                      <a:pt x="669" y="58"/>
                    </a:lnTo>
                    <a:lnTo>
                      <a:pt x="656" y="60"/>
                    </a:lnTo>
                    <a:lnTo>
                      <a:pt x="642" y="64"/>
                    </a:lnTo>
                    <a:lnTo>
                      <a:pt x="633" y="71"/>
                    </a:lnTo>
                    <a:lnTo>
                      <a:pt x="625" y="79"/>
                    </a:lnTo>
                    <a:lnTo>
                      <a:pt x="627" y="81"/>
                    </a:lnTo>
                    <a:lnTo>
                      <a:pt x="627" y="81"/>
                    </a:lnTo>
                    <a:lnTo>
                      <a:pt x="633" y="77"/>
                    </a:lnTo>
                    <a:lnTo>
                      <a:pt x="640" y="75"/>
                    </a:lnTo>
                    <a:lnTo>
                      <a:pt x="654" y="73"/>
                    </a:lnTo>
                    <a:lnTo>
                      <a:pt x="654" y="73"/>
                    </a:lnTo>
                    <a:lnTo>
                      <a:pt x="662" y="75"/>
                    </a:lnTo>
                    <a:lnTo>
                      <a:pt x="669" y="77"/>
                    </a:lnTo>
                    <a:lnTo>
                      <a:pt x="671" y="83"/>
                    </a:lnTo>
                    <a:lnTo>
                      <a:pt x="673" y="91"/>
                    </a:lnTo>
                    <a:lnTo>
                      <a:pt x="673" y="110"/>
                    </a:lnTo>
                    <a:lnTo>
                      <a:pt x="673" y="110"/>
                    </a:lnTo>
                    <a:lnTo>
                      <a:pt x="656" y="114"/>
                    </a:lnTo>
                    <a:lnTo>
                      <a:pt x="638" y="122"/>
                    </a:lnTo>
                    <a:lnTo>
                      <a:pt x="631" y="126"/>
                    </a:lnTo>
                    <a:lnTo>
                      <a:pt x="625" y="131"/>
                    </a:lnTo>
                    <a:lnTo>
                      <a:pt x="623" y="137"/>
                    </a:lnTo>
                    <a:lnTo>
                      <a:pt x="621" y="145"/>
                    </a:lnTo>
                    <a:lnTo>
                      <a:pt x="621" y="145"/>
                    </a:lnTo>
                    <a:lnTo>
                      <a:pt x="623" y="155"/>
                    </a:lnTo>
                    <a:lnTo>
                      <a:pt x="627" y="160"/>
                    </a:lnTo>
                    <a:lnTo>
                      <a:pt x="634" y="162"/>
                    </a:lnTo>
                    <a:lnTo>
                      <a:pt x="644" y="164"/>
                    </a:lnTo>
                    <a:lnTo>
                      <a:pt x="644" y="164"/>
                    </a:lnTo>
                    <a:lnTo>
                      <a:pt x="652" y="162"/>
                    </a:lnTo>
                    <a:lnTo>
                      <a:pt x="662" y="160"/>
                    </a:lnTo>
                    <a:lnTo>
                      <a:pt x="667" y="155"/>
                    </a:lnTo>
                    <a:lnTo>
                      <a:pt x="673" y="149"/>
                    </a:lnTo>
                    <a:lnTo>
                      <a:pt x="673" y="149"/>
                    </a:lnTo>
                    <a:lnTo>
                      <a:pt x="675" y="155"/>
                    </a:lnTo>
                    <a:lnTo>
                      <a:pt x="679" y="160"/>
                    </a:lnTo>
                    <a:lnTo>
                      <a:pt x="685" y="162"/>
                    </a:lnTo>
                    <a:lnTo>
                      <a:pt x="693" y="164"/>
                    </a:lnTo>
                    <a:close/>
                    <a:moveTo>
                      <a:pt x="660" y="151"/>
                    </a:moveTo>
                    <a:lnTo>
                      <a:pt x="660" y="151"/>
                    </a:lnTo>
                    <a:lnTo>
                      <a:pt x="654" y="149"/>
                    </a:lnTo>
                    <a:lnTo>
                      <a:pt x="648" y="147"/>
                    </a:lnTo>
                    <a:lnTo>
                      <a:pt x="646" y="143"/>
                    </a:lnTo>
                    <a:lnTo>
                      <a:pt x="644" y="137"/>
                    </a:lnTo>
                    <a:lnTo>
                      <a:pt x="644" y="137"/>
                    </a:lnTo>
                    <a:lnTo>
                      <a:pt x="646" y="128"/>
                    </a:lnTo>
                    <a:lnTo>
                      <a:pt x="652" y="122"/>
                    </a:lnTo>
                    <a:lnTo>
                      <a:pt x="662" y="116"/>
                    </a:lnTo>
                    <a:lnTo>
                      <a:pt x="673" y="114"/>
                    </a:lnTo>
                    <a:lnTo>
                      <a:pt x="673" y="145"/>
                    </a:lnTo>
                    <a:lnTo>
                      <a:pt x="673" y="145"/>
                    </a:lnTo>
                    <a:lnTo>
                      <a:pt x="667" y="149"/>
                    </a:lnTo>
                    <a:lnTo>
                      <a:pt x="660" y="151"/>
                    </a:lnTo>
                    <a:close/>
                    <a:moveTo>
                      <a:pt x="573" y="160"/>
                    </a:moveTo>
                    <a:lnTo>
                      <a:pt x="609" y="160"/>
                    </a:lnTo>
                    <a:lnTo>
                      <a:pt x="609" y="160"/>
                    </a:lnTo>
                    <a:lnTo>
                      <a:pt x="609" y="160"/>
                    </a:lnTo>
                    <a:lnTo>
                      <a:pt x="605" y="145"/>
                    </a:lnTo>
                    <a:lnTo>
                      <a:pt x="604" y="122"/>
                    </a:lnTo>
                    <a:lnTo>
                      <a:pt x="604" y="56"/>
                    </a:lnTo>
                    <a:lnTo>
                      <a:pt x="569" y="68"/>
                    </a:lnTo>
                    <a:lnTo>
                      <a:pt x="569" y="69"/>
                    </a:lnTo>
                    <a:lnTo>
                      <a:pt x="569" y="69"/>
                    </a:lnTo>
                    <a:lnTo>
                      <a:pt x="573" y="75"/>
                    </a:lnTo>
                    <a:lnTo>
                      <a:pt x="574" y="81"/>
                    </a:lnTo>
                    <a:lnTo>
                      <a:pt x="576" y="89"/>
                    </a:lnTo>
                    <a:lnTo>
                      <a:pt x="578" y="98"/>
                    </a:lnTo>
                    <a:lnTo>
                      <a:pt x="578" y="122"/>
                    </a:lnTo>
                    <a:lnTo>
                      <a:pt x="578" y="122"/>
                    </a:lnTo>
                    <a:lnTo>
                      <a:pt x="576" y="145"/>
                    </a:lnTo>
                    <a:lnTo>
                      <a:pt x="573" y="160"/>
                    </a:lnTo>
                    <a:lnTo>
                      <a:pt x="573" y="160"/>
                    </a:lnTo>
                    <a:lnTo>
                      <a:pt x="573" y="160"/>
                    </a:lnTo>
                    <a:close/>
                    <a:moveTo>
                      <a:pt x="604" y="25"/>
                    </a:moveTo>
                    <a:lnTo>
                      <a:pt x="604" y="25"/>
                    </a:lnTo>
                    <a:lnTo>
                      <a:pt x="604" y="19"/>
                    </a:lnTo>
                    <a:lnTo>
                      <a:pt x="600" y="13"/>
                    </a:lnTo>
                    <a:lnTo>
                      <a:pt x="596" y="11"/>
                    </a:lnTo>
                    <a:lnTo>
                      <a:pt x="590" y="9"/>
                    </a:lnTo>
                    <a:lnTo>
                      <a:pt x="590" y="9"/>
                    </a:lnTo>
                    <a:lnTo>
                      <a:pt x="584" y="11"/>
                    </a:lnTo>
                    <a:lnTo>
                      <a:pt x="578" y="13"/>
                    </a:lnTo>
                    <a:lnTo>
                      <a:pt x="574" y="19"/>
                    </a:lnTo>
                    <a:lnTo>
                      <a:pt x="574" y="25"/>
                    </a:lnTo>
                    <a:lnTo>
                      <a:pt x="574" y="25"/>
                    </a:lnTo>
                    <a:lnTo>
                      <a:pt x="574" y="31"/>
                    </a:lnTo>
                    <a:lnTo>
                      <a:pt x="578" y="35"/>
                    </a:lnTo>
                    <a:lnTo>
                      <a:pt x="584" y="38"/>
                    </a:lnTo>
                    <a:lnTo>
                      <a:pt x="590" y="40"/>
                    </a:lnTo>
                    <a:lnTo>
                      <a:pt x="590" y="40"/>
                    </a:lnTo>
                    <a:lnTo>
                      <a:pt x="596" y="38"/>
                    </a:lnTo>
                    <a:lnTo>
                      <a:pt x="600" y="35"/>
                    </a:lnTo>
                    <a:lnTo>
                      <a:pt x="604" y="31"/>
                    </a:lnTo>
                    <a:lnTo>
                      <a:pt x="604" y="25"/>
                    </a:lnTo>
                    <a:close/>
                    <a:moveTo>
                      <a:pt x="557" y="135"/>
                    </a:moveTo>
                    <a:lnTo>
                      <a:pt x="557" y="135"/>
                    </a:lnTo>
                    <a:lnTo>
                      <a:pt x="551" y="139"/>
                    </a:lnTo>
                    <a:lnTo>
                      <a:pt x="545" y="141"/>
                    </a:lnTo>
                    <a:lnTo>
                      <a:pt x="538" y="143"/>
                    </a:lnTo>
                    <a:lnTo>
                      <a:pt x="530" y="143"/>
                    </a:lnTo>
                    <a:lnTo>
                      <a:pt x="530" y="143"/>
                    </a:lnTo>
                    <a:lnTo>
                      <a:pt x="524" y="143"/>
                    </a:lnTo>
                    <a:lnTo>
                      <a:pt x="516" y="141"/>
                    </a:lnTo>
                    <a:lnTo>
                      <a:pt x="511" y="139"/>
                    </a:lnTo>
                    <a:lnTo>
                      <a:pt x="505" y="133"/>
                    </a:lnTo>
                    <a:lnTo>
                      <a:pt x="501" y="128"/>
                    </a:lnTo>
                    <a:lnTo>
                      <a:pt x="499" y="120"/>
                    </a:lnTo>
                    <a:lnTo>
                      <a:pt x="497" y="112"/>
                    </a:lnTo>
                    <a:lnTo>
                      <a:pt x="495" y="102"/>
                    </a:lnTo>
                    <a:lnTo>
                      <a:pt x="495" y="102"/>
                    </a:lnTo>
                    <a:lnTo>
                      <a:pt x="497" y="85"/>
                    </a:lnTo>
                    <a:lnTo>
                      <a:pt x="503" y="73"/>
                    </a:lnTo>
                    <a:lnTo>
                      <a:pt x="507" y="68"/>
                    </a:lnTo>
                    <a:lnTo>
                      <a:pt x="511" y="66"/>
                    </a:lnTo>
                    <a:lnTo>
                      <a:pt x="516" y="62"/>
                    </a:lnTo>
                    <a:lnTo>
                      <a:pt x="520" y="62"/>
                    </a:lnTo>
                    <a:lnTo>
                      <a:pt x="520" y="62"/>
                    </a:lnTo>
                    <a:lnTo>
                      <a:pt x="530" y="64"/>
                    </a:lnTo>
                    <a:lnTo>
                      <a:pt x="538" y="71"/>
                    </a:lnTo>
                    <a:lnTo>
                      <a:pt x="545" y="79"/>
                    </a:lnTo>
                    <a:lnTo>
                      <a:pt x="553" y="89"/>
                    </a:lnTo>
                    <a:lnTo>
                      <a:pt x="555" y="89"/>
                    </a:lnTo>
                    <a:lnTo>
                      <a:pt x="551" y="64"/>
                    </a:lnTo>
                    <a:lnTo>
                      <a:pt x="551" y="64"/>
                    </a:lnTo>
                    <a:lnTo>
                      <a:pt x="542" y="60"/>
                    </a:lnTo>
                    <a:lnTo>
                      <a:pt x="524" y="58"/>
                    </a:lnTo>
                    <a:lnTo>
                      <a:pt x="524" y="58"/>
                    </a:lnTo>
                    <a:lnTo>
                      <a:pt x="513" y="60"/>
                    </a:lnTo>
                    <a:lnTo>
                      <a:pt x="503" y="62"/>
                    </a:lnTo>
                    <a:lnTo>
                      <a:pt x="493" y="68"/>
                    </a:lnTo>
                    <a:lnTo>
                      <a:pt x="485" y="73"/>
                    </a:lnTo>
                    <a:lnTo>
                      <a:pt x="478" y="81"/>
                    </a:lnTo>
                    <a:lnTo>
                      <a:pt x="474" y="91"/>
                    </a:lnTo>
                    <a:lnTo>
                      <a:pt x="470" y="102"/>
                    </a:lnTo>
                    <a:lnTo>
                      <a:pt x="470" y="114"/>
                    </a:lnTo>
                    <a:lnTo>
                      <a:pt x="470" y="114"/>
                    </a:lnTo>
                    <a:lnTo>
                      <a:pt x="470" y="124"/>
                    </a:lnTo>
                    <a:lnTo>
                      <a:pt x="472" y="133"/>
                    </a:lnTo>
                    <a:lnTo>
                      <a:pt x="476" y="143"/>
                    </a:lnTo>
                    <a:lnTo>
                      <a:pt x="482" y="151"/>
                    </a:lnTo>
                    <a:lnTo>
                      <a:pt x="489" y="157"/>
                    </a:lnTo>
                    <a:lnTo>
                      <a:pt x="497" y="160"/>
                    </a:lnTo>
                    <a:lnTo>
                      <a:pt x="507" y="164"/>
                    </a:lnTo>
                    <a:lnTo>
                      <a:pt x="516" y="164"/>
                    </a:lnTo>
                    <a:lnTo>
                      <a:pt x="516" y="164"/>
                    </a:lnTo>
                    <a:lnTo>
                      <a:pt x="532" y="162"/>
                    </a:lnTo>
                    <a:lnTo>
                      <a:pt x="544" y="157"/>
                    </a:lnTo>
                    <a:lnTo>
                      <a:pt x="551" y="147"/>
                    </a:lnTo>
                    <a:lnTo>
                      <a:pt x="557" y="135"/>
                    </a:lnTo>
                    <a:lnTo>
                      <a:pt x="557" y="135"/>
                    </a:lnTo>
                    <a:lnTo>
                      <a:pt x="557" y="135"/>
                    </a:lnTo>
                    <a:close/>
                    <a:moveTo>
                      <a:pt x="420" y="160"/>
                    </a:moveTo>
                    <a:lnTo>
                      <a:pt x="454" y="160"/>
                    </a:lnTo>
                    <a:lnTo>
                      <a:pt x="454" y="160"/>
                    </a:lnTo>
                    <a:lnTo>
                      <a:pt x="454" y="160"/>
                    </a:lnTo>
                    <a:lnTo>
                      <a:pt x="451" y="145"/>
                    </a:lnTo>
                    <a:lnTo>
                      <a:pt x="451" y="122"/>
                    </a:lnTo>
                    <a:lnTo>
                      <a:pt x="451" y="56"/>
                    </a:lnTo>
                    <a:lnTo>
                      <a:pt x="414" y="68"/>
                    </a:lnTo>
                    <a:lnTo>
                      <a:pt x="414" y="69"/>
                    </a:lnTo>
                    <a:lnTo>
                      <a:pt x="414" y="69"/>
                    </a:lnTo>
                    <a:lnTo>
                      <a:pt x="418" y="75"/>
                    </a:lnTo>
                    <a:lnTo>
                      <a:pt x="422" y="81"/>
                    </a:lnTo>
                    <a:lnTo>
                      <a:pt x="424" y="89"/>
                    </a:lnTo>
                    <a:lnTo>
                      <a:pt x="424" y="98"/>
                    </a:lnTo>
                    <a:lnTo>
                      <a:pt x="424" y="122"/>
                    </a:lnTo>
                    <a:lnTo>
                      <a:pt x="424" y="122"/>
                    </a:lnTo>
                    <a:lnTo>
                      <a:pt x="424" y="145"/>
                    </a:lnTo>
                    <a:lnTo>
                      <a:pt x="420" y="160"/>
                    </a:lnTo>
                    <a:lnTo>
                      <a:pt x="420" y="160"/>
                    </a:lnTo>
                    <a:lnTo>
                      <a:pt x="420" y="160"/>
                    </a:lnTo>
                    <a:close/>
                    <a:moveTo>
                      <a:pt x="451" y="25"/>
                    </a:moveTo>
                    <a:lnTo>
                      <a:pt x="451" y="25"/>
                    </a:lnTo>
                    <a:lnTo>
                      <a:pt x="449" y="19"/>
                    </a:lnTo>
                    <a:lnTo>
                      <a:pt x="447" y="13"/>
                    </a:lnTo>
                    <a:lnTo>
                      <a:pt x="441" y="11"/>
                    </a:lnTo>
                    <a:lnTo>
                      <a:pt x="435" y="9"/>
                    </a:lnTo>
                    <a:lnTo>
                      <a:pt x="435" y="9"/>
                    </a:lnTo>
                    <a:lnTo>
                      <a:pt x="429" y="11"/>
                    </a:lnTo>
                    <a:lnTo>
                      <a:pt x="425" y="13"/>
                    </a:lnTo>
                    <a:lnTo>
                      <a:pt x="422" y="19"/>
                    </a:lnTo>
                    <a:lnTo>
                      <a:pt x="420" y="25"/>
                    </a:lnTo>
                    <a:lnTo>
                      <a:pt x="420" y="25"/>
                    </a:lnTo>
                    <a:lnTo>
                      <a:pt x="422" y="31"/>
                    </a:lnTo>
                    <a:lnTo>
                      <a:pt x="425" y="35"/>
                    </a:lnTo>
                    <a:lnTo>
                      <a:pt x="429" y="38"/>
                    </a:lnTo>
                    <a:lnTo>
                      <a:pt x="435" y="40"/>
                    </a:lnTo>
                    <a:lnTo>
                      <a:pt x="435" y="40"/>
                    </a:lnTo>
                    <a:lnTo>
                      <a:pt x="441" y="38"/>
                    </a:lnTo>
                    <a:lnTo>
                      <a:pt x="447" y="35"/>
                    </a:lnTo>
                    <a:lnTo>
                      <a:pt x="449" y="31"/>
                    </a:lnTo>
                    <a:lnTo>
                      <a:pt x="451" y="25"/>
                    </a:lnTo>
                    <a:close/>
                    <a:moveTo>
                      <a:pt x="394" y="62"/>
                    </a:moveTo>
                    <a:lnTo>
                      <a:pt x="394" y="62"/>
                    </a:lnTo>
                    <a:lnTo>
                      <a:pt x="383" y="60"/>
                    </a:lnTo>
                    <a:lnTo>
                      <a:pt x="369" y="58"/>
                    </a:lnTo>
                    <a:lnTo>
                      <a:pt x="369" y="58"/>
                    </a:lnTo>
                    <a:lnTo>
                      <a:pt x="354" y="60"/>
                    </a:lnTo>
                    <a:lnTo>
                      <a:pt x="348" y="62"/>
                    </a:lnTo>
                    <a:lnTo>
                      <a:pt x="342" y="64"/>
                    </a:lnTo>
                    <a:lnTo>
                      <a:pt x="336" y="69"/>
                    </a:lnTo>
                    <a:lnTo>
                      <a:pt x="334" y="73"/>
                    </a:lnTo>
                    <a:lnTo>
                      <a:pt x="331" y="81"/>
                    </a:lnTo>
                    <a:lnTo>
                      <a:pt x="331" y="87"/>
                    </a:lnTo>
                    <a:lnTo>
                      <a:pt x="331" y="87"/>
                    </a:lnTo>
                    <a:lnTo>
                      <a:pt x="331" y="95"/>
                    </a:lnTo>
                    <a:lnTo>
                      <a:pt x="333" y="100"/>
                    </a:lnTo>
                    <a:lnTo>
                      <a:pt x="336" y="106"/>
                    </a:lnTo>
                    <a:lnTo>
                      <a:pt x="340" y="110"/>
                    </a:lnTo>
                    <a:lnTo>
                      <a:pt x="350" y="118"/>
                    </a:lnTo>
                    <a:lnTo>
                      <a:pt x="362" y="124"/>
                    </a:lnTo>
                    <a:lnTo>
                      <a:pt x="362" y="124"/>
                    </a:lnTo>
                    <a:lnTo>
                      <a:pt x="371" y="128"/>
                    </a:lnTo>
                    <a:lnTo>
                      <a:pt x="377" y="131"/>
                    </a:lnTo>
                    <a:lnTo>
                      <a:pt x="383" y="137"/>
                    </a:lnTo>
                    <a:lnTo>
                      <a:pt x="385" y="145"/>
                    </a:lnTo>
                    <a:lnTo>
                      <a:pt x="385" y="145"/>
                    </a:lnTo>
                    <a:lnTo>
                      <a:pt x="383" y="151"/>
                    </a:lnTo>
                    <a:lnTo>
                      <a:pt x="381" y="155"/>
                    </a:lnTo>
                    <a:lnTo>
                      <a:pt x="375" y="159"/>
                    </a:lnTo>
                    <a:lnTo>
                      <a:pt x="367" y="160"/>
                    </a:lnTo>
                    <a:lnTo>
                      <a:pt x="367" y="160"/>
                    </a:lnTo>
                    <a:lnTo>
                      <a:pt x="358" y="159"/>
                    </a:lnTo>
                    <a:lnTo>
                      <a:pt x="348" y="153"/>
                    </a:lnTo>
                    <a:lnTo>
                      <a:pt x="338" y="143"/>
                    </a:lnTo>
                    <a:lnTo>
                      <a:pt x="331" y="129"/>
                    </a:lnTo>
                    <a:lnTo>
                      <a:pt x="329" y="131"/>
                    </a:lnTo>
                    <a:lnTo>
                      <a:pt x="331" y="159"/>
                    </a:lnTo>
                    <a:lnTo>
                      <a:pt x="331" y="159"/>
                    </a:lnTo>
                    <a:lnTo>
                      <a:pt x="346" y="162"/>
                    </a:lnTo>
                    <a:lnTo>
                      <a:pt x="363" y="164"/>
                    </a:lnTo>
                    <a:lnTo>
                      <a:pt x="363" y="164"/>
                    </a:lnTo>
                    <a:lnTo>
                      <a:pt x="379" y="162"/>
                    </a:lnTo>
                    <a:lnTo>
                      <a:pt x="387" y="160"/>
                    </a:lnTo>
                    <a:lnTo>
                      <a:pt x="393" y="157"/>
                    </a:lnTo>
                    <a:lnTo>
                      <a:pt x="396" y="153"/>
                    </a:lnTo>
                    <a:lnTo>
                      <a:pt x="400" y="147"/>
                    </a:lnTo>
                    <a:lnTo>
                      <a:pt x="402" y="141"/>
                    </a:lnTo>
                    <a:lnTo>
                      <a:pt x="404" y="133"/>
                    </a:lnTo>
                    <a:lnTo>
                      <a:pt x="404" y="133"/>
                    </a:lnTo>
                    <a:lnTo>
                      <a:pt x="404" y="126"/>
                    </a:lnTo>
                    <a:lnTo>
                      <a:pt x="402" y="120"/>
                    </a:lnTo>
                    <a:lnTo>
                      <a:pt x="398" y="114"/>
                    </a:lnTo>
                    <a:lnTo>
                      <a:pt x="394" y="110"/>
                    </a:lnTo>
                    <a:lnTo>
                      <a:pt x="385" y="104"/>
                    </a:lnTo>
                    <a:lnTo>
                      <a:pt x="375" y="98"/>
                    </a:lnTo>
                    <a:lnTo>
                      <a:pt x="375" y="98"/>
                    </a:lnTo>
                    <a:lnTo>
                      <a:pt x="363" y="95"/>
                    </a:lnTo>
                    <a:lnTo>
                      <a:pt x="356" y="89"/>
                    </a:lnTo>
                    <a:lnTo>
                      <a:pt x="350" y="83"/>
                    </a:lnTo>
                    <a:lnTo>
                      <a:pt x="348" y="81"/>
                    </a:lnTo>
                    <a:lnTo>
                      <a:pt x="348" y="75"/>
                    </a:lnTo>
                    <a:lnTo>
                      <a:pt x="348" y="75"/>
                    </a:lnTo>
                    <a:lnTo>
                      <a:pt x="348" y="69"/>
                    </a:lnTo>
                    <a:lnTo>
                      <a:pt x="352" y="66"/>
                    </a:lnTo>
                    <a:lnTo>
                      <a:pt x="358" y="64"/>
                    </a:lnTo>
                    <a:lnTo>
                      <a:pt x="363" y="62"/>
                    </a:lnTo>
                    <a:lnTo>
                      <a:pt x="363" y="62"/>
                    </a:lnTo>
                    <a:lnTo>
                      <a:pt x="371" y="64"/>
                    </a:lnTo>
                    <a:lnTo>
                      <a:pt x="379" y="68"/>
                    </a:lnTo>
                    <a:lnTo>
                      <a:pt x="387" y="75"/>
                    </a:lnTo>
                    <a:lnTo>
                      <a:pt x="396" y="87"/>
                    </a:lnTo>
                    <a:lnTo>
                      <a:pt x="398" y="87"/>
                    </a:lnTo>
                    <a:lnTo>
                      <a:pt x="394" y="62"/>
                    </a:lnTo>
                    <a:lnTo>
                      <a:pt x="394" y="62"/>
                    </a:lnTo>
                    <a:close/>
                    <a:moveTo>
                      <a:pt x="236" y="209"/>
                    </a:moveTo>
                    <a:lnTo>
                      <a:pt x="236" y="209"/>
                    </a:lnTo>
                    <a:lnTo>
                      <a:pt x="247" y="205"/>
                    </a:lnTo>
                    <a:lnTo>
                      <a:pt x="257" y="197"/>
                    </a:lnTo>
                    <a:lnTo>
                      <a:pt x="269" y="186"/>
                    </a:lnTo>
                    <a:lnTo>
                      <a:pt x="278" y="166"/>
                    </a:lnTo>
                    <a:lnTo>
                      <a:pt x="307" y="89"/>
                    </a:lnTo>
                    <a:lnTo>
                      <a:pt x="307" y="89"/>
                    </a:lnTo>
                    <a:lnTo>
                      <a:pt x="317" y="73"/>
                    </a:lnTo>
                    <a:lnTo>
                      <a:pt x="325" y="62"/>
                    </a:lnTo>
                    <a:lnTo>
                      <a:pt x="325" y="62"/>
                    </a:lnTo>
                    <a:lnTo>
                      <a:pt x="300" y="62"/>
                    </a:lnTo>
                    <a:lnTo>
                      <a:pt x="300" y="62"/>
                    </a:lnTo>
                    <a:lnTo>
                      <a:pt x="300" y="62"/>
                    </a:lnTo>
                    <a:lnTo>
                      <a:pt x="303" y="66"/>
                    </a:lnTo>
                    <a:lnTo>
                      <a:pt x="305" y="73"/>
                    </a:lnTo>
                    <a:lnTo>
                      <a:pt x="305" y="81"/>
                    </a:lnTo>
                    <a:lnTo>
                      <a:pt x="303" y="91"/>
                    </a:lnTo>
                    <a:lnTo>
                      <a:pt x="288" y="131"/>
                    </a:lnTo>
                    <a:lnTo>
                      <a:pt x="273" y="91"/>
                    </a:lnTo>
                    <a:lnTo>
                      <a:pt x="273" y="91"/>
                    </a:lnTo>
                    <a:lnTo>
                      <a:pt x="269" y="81"/>
                    </a:lnTo>
                    <a:lnTo>
                      <a:pt x="269" y="73"/>
                    </a:lnTo>
                    <a:lnTo>
                      <a:pt x="269" y="66"/>
                    </a:lnTo>
                    <a:lnTo>
                      <a:pt x="271" y="62"/>
                    </a:lnTo>
                    <a:lnTo>
                      <a:pt x="271" y="62"/>
                    </a:lnTo>
                    <a:lnTo>
                      <a:pt x="230" y="62"/>
                    </a:lnTo>
                    <a:lnTo>
                      <a:pt x="230" y="62"/>
                    </a:lnTo>
                    <a:lnTo>
                      <a:pt x="230" y="62"/>
                    </a:lnTo>
                    <a:lnTo>
                      <a:pt x="236" y="71"/>
                    </a:lnTo>
                    <a:lnTo>
                      <a:pt x="243" y="89"/>
                    </a:lnTo>
                    <a:lnTo>
                      <a:pt x="273" y="166"/>
                    </a:lnTo>
                    <a:lnTo>
                      <a:pt x="273" y="166"/>
                    </a:lnTo>
                    <a:lnTo>
                      <a:pt x="271" y="172"/>
                    </a:lnTo>
                    <a:lnTo>
                      <a:pt x="265" y="178"/>
                    </a:lnTo>
                    <a:lnTo>
                      <a:pt x="261" y="180"/>
                    </a:lnTo>
                    <a:lnTo>
                      <a:pt x="255" y="182"/>
                    </a:lnTo>
                    <a:lnTo>
                      <a:pt x="245" y="184"/>
                    </a:lnTo>
                    <a:lnTo>
                      <a:pt x="236" y="186"/>
                    </a:lnTo>
                    <a:lnTo>
                      <a:pt x="236" y="209"/>
                    </a:lnTo>
                    <a:lnTo>
                      <a:pt x="236" y="209"/>
                    </a:lnTo>
                    <a:close/>
                    <a:moveTo>
                      <a:pt x="160" y="160"/>
                    </a:moveTo>
                    <a:lnTo>
                      <a:pt x="160" y="160"/>
                    </a:lnTo>
                    <a:lnTo>
                      <a:pt x="160" y="160"/>
                    </a:lnTo>
                    <a:lnTo>
                      <a:pt x="156" y="145"/>
                    </a:lnTo>
                    <a:lnTo>
                      <a:pt x="156" y="122"/>
                    </a:lnTo>
                    <a:lnTo>
                      <a:pt x="156" y="83"/>
                    </a:lnTo>
                    <a:lnTo>
                      <a:pt x="156" y="83"/>
                    </a:lnTo>
                    <a:lnTo>
                      <a:pt x="166" y="75"/>
                    </a:lnTo>
                    <a:lnTo>
                      <a:pt x="170" y="73"/>
                    </a:lnTo>
                    <a:lnTo>
                      <a:pt x="178" y="71"/>
                    </a:lnTo>
                    <a:lnTo>
                      <a:pt x="178" y="71"/>
                    </a:lnTo>
                    <a:lnTo>
                      <a:pt x="185" y="73"/>
                    </a:lnTo>
                    <a:lnTo>
                      <a:pt x="189" y="77"/>
                    </a:lnTo>
                    <a:lnTo>
                      <a:pt x="193" y="83"/>
                    </a:lnTo>
                    <a:lnTo>
                      <a:pt x="193" y="91"/>
                    </a:lnTo>
                    <a:lnTo>
                      <a:pt x="193" y="124"/>
                    </a:lnTo>
                    <a:lnTo>
                      <a:pt x="193" y="124"/>
                    </a:lnTo>
                    <a:lnTo>
                      <a:pt x="193" y="145"/>
                    </a:lnTo>
                    <a:lnTo>
                      <a:pt x="189" y="160"/>
                    </a:lnTo>
                    <a:lnTo>
                      <a:pt x="189" y="160"/>
                    </a:lnTo>
                    <a:lnTo>
                      <a:pt x="224" y="160"/>
                    </a:lnTo>
                    <a:lnTo>
                      <a:pt x="224" y="160"/>
                    </a:lnTo>
                    <a:lnTo>
                      <a:pt x="224" y="160"/>
                    </a:lnTo>
                    <a:lnTo>
                      <a:pt x="220" y="145"/>
                    </a:lnTo>
                    <a:lnTo>
                      <a:pt x="220" y="122"/>
                    </a:lnTo>
                    <a:lnTo>
                      <a:pt x="220" y="87"/>
                    </a:lnTo>
                    <a:lnTo>
                      <a:pt x="220" y="87"/>
                    </a:lnTo>
                    <a:lnTo>
                      <a:pt x="218" y="75"/>
                    </a:lnTo>
                    <a:lnTo>
                      <a:pt x="216" y="69"/>
                    </a:lnTo>
                    <a:lnTo>
                      <a:pt x="213" y="66"/>
                    </a:lnTo>
                    <a:lnTo>
                      <a:pt x="209" y="62"/>
                    </a:lnTo>
                    <a:lnTo>
                      <a:pt x="203" y="60"/>
                    </a:lnTo>
                    <a:lnTo>
                      <a:pt x="189" y="58"/>
                    </a:lnTo>
                    <a:lnTo>
                      <a:pt x="189" y="58"/>
                    </a:lnTo>
                    <a:lnTo>
                      <a:pt x="180" y="60"/>
                    </a:lnTo>
                    <a:lnTo>
                      <a:pt x="170" y="64"/>
                    </a:lnTo>
                    <a:lnTo>
                      <a:pt x="162" y="69"/>
                    </a:lnTo>
                    <a:lnTo>
                      <a:pt x="156" y="77"/>
                    </a:lnTo>
                    <a:lnTo>
                      <a:pt x="156" y="0"/>
                    </a:lnTo>
                    <a:lnTo>
                      <a:pt x="120" y="11"/>
                    </a:lnTo>
                    <a:lnTo>
                      <a:pt x="120" y="11"/>
                    </a:lnTo>
                    <a:lnTo>
                      <a:pt x="120" y="11"/>
                    </a:lnTo>
                    <a:lnTo>
                      <a:pt x="123" y="17"/>
                    </a:lnTo>
                    <a:lnTo>
                      <a:pt x="127" y="23"/>
                    </a:lnTo>
                    <a:lnTo>
                      <a:pt x="129" y="31"/>
                    </a:lnTo>
                    <a:lnTo>
                      <a:pt x="129" y="40"/>
                    </a:lnTo>
                    <a:lnTo>
                      <a:pt x="129" y="122"/>
                    </a:lnTo>
                    <a:lnTo>
                      <a:pt x="129" y="122"/>
                    </a:lnTo>
                    <a:lnTo>
                      <a:pt x="127" y="145"/>
                    </a:lnTo>
                    <a:lnTo>
                      <a:pt x="125" y="160"/>
                    </a:lnTo>
                    <a:lnTo>
                      <a:pt x="125" y="160"/>
                    </a:lnTo>
                    <a:lnTo>
                      <a:pt x="160" y="160"/>
                    </a:lnTo>
                    <a:lnTo>
                      <a:pt x="160" y="160"/>
                    </a:lnTo>
                    <a:close/>
                    <a:moveTo>
                      <a:pt x="50" y="13"/>
                    </a:moveTo>
                    <a:lnTo>
                      <a:pt x="50" y="13"/>
                    </a:lnTo>
                    <a:lnTo>
                      <a:pt x="58" y="13"/>
                    </a:lnTo>
                    <a:lnTo>
                      <a:pt x="63" y="15"/>
                    </a:lnTo>
                    <a:lnTo>
                      <a:pt x="69" y="19"/>
                    </a:lnTo>
                    <a:lnTo>
                      <a:pt x="75" y="23"/>
                    </a:lnTo>
                    <a:lnTo>
                      <a:pt x="79" y="27"/>
                    </a:lnTo>
                    <a:lnTo>
                      <a:pt x="83" y="35"/>
                    </a:lnTo>
                    <a:lnTo>
                      <a:pt x="85" y="42"/>
                    </a:lnTo>
                    <a:lnTo>
                      <a:pt x="85" y="50"/>
                    </a:lnTo>
                    <a:lnTo>
                      <a:pt x="85" y="50"/>
                    </a:lnTo>
                    <a:lnTo>
                      <a:pt x="83" y="68"/>
                    </a:lnTo>
                    <a:lnTo>
                      <a:pt x="81" y="73"/>
                    </a:lnTo>
                    <a:lnTo>
                      <a:pt x="77" y="81"/>
                    </a:lnTo>
                    <a:lnTo>
                      <a:pt x="71" y="87"/>
                    </a:lnTo>
                    <a:lnTo>
                      <a:pt x="65" y="91"/>
                    </a:lnTo>
                    <a:lnTo>
                      <a:pt x="58" y="93"/>
                    </a:lnTo>
                    <a:lnTo>
                      <a:pt x="48" y="95"/>
                    </a:lnTo>
                    <a:lnTo>
                      <a:pt x="38" y="95"/>
                    </a:lnTo>
                    <a:lnTo>
                      <a:pt x="38" y="13"/>
                    </a:lnTo>
                    <a:lnTo>
                      <a:pt x="38" y="13"/>
                    </a:lnTo>
                    <a:lnTo>
                      <a:pt x="50" y="13"/>
                    </a:lnTo>
                    <a:close/>
                    <a:moveTo>
                      <a:pt x="0" y="160"/>
                    </a:moveTo>
                    <a:lnTo>
                      <a:pt x="48" y="160"/>
                    </a:lnTo>
                    <a:lnTo>
                      <a:pt x="48" y="160"/>
                    </a:lnTo>
                    <a:lnTo>
                      <a:pt x="48" y="160"/>
                    </a:lnTo>
                    <a:lnTo>
                      <a:pt x="42" y="151"/>
                    </a:lnTo>
                    <a:lnTo>
                      <a:pt x="40" y="143"/>
                    </a:lnTo>
                    <a:lnTo>
                      <a:pt x="38" y="133"/>
                    </a:lnTo>
                    <a:lnTo>
                      <a:pt x="38" y="120"/>
                    </a:lnTo>
                    <a:lnTo>
                      <a:pt x="38" y="98"/>
                    </a:lnTo>
                    <a:lnTo>
                      <a:pt x="52" y="98"/>
                    </a:lnTo>
                    <a:lnTo>
                      <a:pt x="52" y="98"/>
                    </a:lnTo>
                    <a:lnTo>
                      <a:pt x="67" y="98"/>
                    </a:lnTo>
                    <a:lnTo>
                      <a:pt x="79" y="95"/>
                    </a:lnTo>
                    <a:lnTo>
                      <a:pt x="91" y="91"/>
                    </a:lnTo>
                    <a:lnTo>
                      <a:pt x="100" y="85"/>
                    </a:lnTo>
                    <a:lnTo>
                      <a:pt x="106" y="77"/>
                    </a:lnTo>
                    <a:lnTo>
                      <a:pt x="112" y="69"/>
                    </a:lnTo>
                    <a:lnTo>
                      <a:pt x="114" y="60"/>
                    </a:lnTo>
                    <a:lnTo>
                      <a:pt x="116" y="50"/>
                    </a:lnTo>
                    <a:lnTo>
                      <a:pt x="116" y="50"/>
                    </a:lnTo>
                    <a:lnTo>
                      <a:pt x="114" y="42"/>
                    </a:lnTo>
                    <a:lnTo>
                      <a:pt x="112" y="35"/>
                    </a:lnTo>
                    <a:lnTo>
                      <a:pt x="108" y="27"/>
                    </a:lnTo>
                    <a:lnTo>
                      <a:pt x="102" y="21"/>
                    </a:lnTo>
                    <a:lnTo>
                      <a:pt x="94" y="15"/>
                    </a:lnTo>
                    <a:lnTo>
                      <a:pt x="83" y="11"/>
                    </a:lnTo>
                    <a:lnTo>
                      <a:pt x="71" y="9"/>
                    </a:lnTo>
                    <a:lnTo>
                      <a:pt x="56" y="9"/>
                    </a:lnTo>
                    <a:lnTo>
                      <a:pt x="0" y="9"/>
                    </a:lnTo>
                    <a:lnTo>
                      <a:pt x="0" y="9"/>
                    </a:lnTo>
                    <a:lnTo>
                      <a:pt x="0" y="9"/>
                    </a:lnTo>
                    <a:lnTo>
                      <a:pt x="5" y="19"/>
                    </a:lnTo>
                    <a:lnTo>
                      <a:pt x="7" y="27"/>
                    </a:lnTo>
                    <a:lnTo>
                      <a:pt x="9" y="37"/>
                    </a:lnTo>
                    <a:lnTo>
                      <a:pt x="9" y="50"/>
                    </a:lnTo>
                    <a:lnTo>
                      <a:pt x="9" y="120"/>
                    </a:lnTo>
                    <a:lnTo>
                      <a:pt x="9" y="120"/>
                    </a:lnTo>
                    <a:lnTo>
                      <a:pt x="9" y="133"/>
                    </a:lnTo>
                    <a:lnTo>
                      <a:pt x="7" y="143"/>
                    </a:lnTo>
                    <a:lnTo>
                      <a:pt x="5" y="151"/>
                    </a:lnTo>
                    <a:lnTo>
                      <a:pt x="0" y="160"/>
                    </a:lnTo>
                    <a:lnTo>
                      <a:pt x="0" y="160"/>
                    </a:lnTo>
                    <a:lnTo>
                      <a:pt x="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a:extLst>
                <a:ext uri="{FF2B5EF4-FFF2-40B4-BE49-F238E27FC236}">
                  <a16:creationId xmlns:a16="http://schemas.microsoft.com/office/drawing/2014/main" id="{C1ED472B-0F7C-BE45-BD25-2EE99AF7147E}"/>
                </a:ext>
              </a:extLst>
            </p:cNvPr>
            <p:cNvGrpSpPr/>
            <p:nvPr userDrawn="1"/>
          </p:nvGrpSpPr>
          <p:grpSpPr>
            <a:xfrm>
              <a:off x="1085850" y="2179638"/>
              <a:ext cx="2878138" cy="471488"/>
              <a:chOff x="1085850" y="2179638"/>
              <a:chExt cx="2878138" cy="471488"/>
            </a:xfrm>
            <a:solidFill>
              <a:schemeClr val="bg2"/>
            </a:solidFill>
          </p:grpSpPr>
          <p:sp>
            <p:nvSpPr>
              <p:cNvPr id="24" name="Freeform 26">
                <a:extLst>
                  <a:ext uri="{FF2B5EF4-FFF2-40B4-BE49-F238E27FC236}">
                    <a16:creationId xmlns:a16="http://schemas.microsoft.com/office/drawing/2014/main" id="{0624A106-7331-8C42-83DA-B1140711F8D2}"/>
                  </a:ext>
                </a:extLst>
              </p:cNvPr>
              <p:cNvSpPr>
                <a:spLocks noEditPoints="1"/>
              </p:cNvSpPr>
              <p:nvPr userDrawn="1"/>
            </p:nvSpPr>
            <p:spPr bwMode="auto">
              <a:xfrm>
                <a:off x="2744788" y="2363788"/>
                <a:ext cx="1219200" cy="287338"/>
              </a:xfrm>
              <a:custGeom>
                <a:avLst/>
                <a:gdLst>
                  <a:gd name="T0" fmla="*/ 1515 w 1535"/>
                  <a:gd name="T1" fmla="*/ 303 h 362"/>
                  <a:gd name="T2" fmla="*/ 1430 w 1535"/>
                  <a:gd name="T3" fmla="*/ 280 h 362"/>
                  <a:gd name="T4" fmla="*/ 1453 w 1535"/>
                  <a:gd name="T5" fmla="*/ 350 h 362"/>
                  <a:gd name="T6" fmla="*/ 1254 w 1535"/>
                  <a:gd name="T7" fmla="*/ 300 h 362"/>
                  <a:gd name="T8" fmla="*/ 1262 w 1535"/>
                  <a:gd name="T9" fmla="*/ 259 h 362"/>
                  <a:gd name="T10" fmla="*/ 1304 w 1535"/>
                  <a:gd name="T11" fmla="*/ 294 h 362"/>
                  <a:gd name="T12" fmla="*/ 1289 w 1535"/>
                  <a:gd name="T13" fmla="*/ 354 h 362"/>
                  <a:gd name="T14" fmla="*/ 1387 w 1535"/>
                  <a:gd name="T15" fmla="*/ 216 h 362"/>
                  <a:gd name="T16" fmla="*/ 1331 w 1535"/>
                  <a:gd name="T17" fmla="*/ 112 h 362"/>
                  <a:gd name="T18" fmla="*/ 1209 w 1535"/>
                  <a:gd name="T19" fmla="*/ 125 h 362"/>
                  <a:gd name="T20" fmla="*/ 1275 w 1535"/>
                  <a:gd name="T21" fmla="*/ 164 h 362"/>
                  <a:gd name="T22" fmla="*/ 1312 w 1535"/>
                  <a:gd name="T23" fmla="*/ 183 h 362"/>
                  <a:gd name="T24" fmla="*/ 1196 w 1535"/>
                  <a:gd name="T25" fmla="*/ 240 h 362"/>
                  <a:gd name="T26" fmla="*/ 1188 w 1535"/>
                  <a:gd name="T27" fmla="*/ 331 h 362"/>
                  <a:gd name="T28" fmla="*/ 1250 w 1535"/>
                  <a:gd name="T29" fmla="*/ 362 h 362"/>
                  <a:gd name="T30" fmla="*/ 1136 w 1535"/>
                  <a:gd name="T31" fmla="*/ 286 h 362"/>
                  <a:gd name="T32" fmla="*/ 1080 w 1535"/>
                  <a:gd name="T33" fmla="*/ 302 h 362"/>
                  <a:gd name="T34" fmla="*/ 1037 w 1535"/>
                  <a:gd name="T35" fmla="*/ 234 h 362"/>
                  <a:gd name="T36" fmla="*/ 1070 w 1535"/>
                  <a:gd name="T37" fmla="*/ 168 h 362"/>
                  <a:gd name="T38" fmla="*/ 1161 w 1535"/>
                  <a:gd name="T39" fmla="*/ 131 h 362"/>
                  <a:gd name="T40" fmla="*/ 1064 w 1535"/>
                  <a:gd name="T41" fmla="*/ 108 h 362"/>
                  <a:gd name="T42" fmla="*/ 993 w 1535"/>
                  <a:gd name="T43" fmla="*/ 149 h 362"/>
                  <a:gd name="T44" fmla="*/ 962 w 1535"/>
                  <a:gd name="T45" fmla="*/ 234 h 362"/>
                  <a:gd name="T46" fmla="*/ 983 w 1535"/>
                  <a:gd name="T47" fmla="*/ 311 h 362"/>
                  <a:gd name="T48" fmla="*/ 1035 w 1535"/>
                  <a:gd name="T49" fmla="*/ 354 h 362"/>
                  <a:gd name="T50" fmla="*/ 929 w 1535"/>
                  <a:gd name="T51" fmla="*/ 60 h 362"/>
                  <a:gd name="T52" fmla="*/ 925 w 1535"/>
                  <a:gd name="T53" fmla="*/ 9 h 362"/>
                  <a:gd name="T54" fmla="*/ 876 w 1535"/>
                  <a:gd name="T55" fmla="*/ 1 h 362"/>
                  <a:gd name="T56" fmla="*/ 851 w 1535"/>
                  <a:gd name="T57" fmla="*/ 38 h 362"/>
                  <a:gd name="T58" fmla="*/ 884 w 1535"/>
                  <a:gd name="T59" fmla="*/ 75 h 362"/>
                  <a:gd name="T60" fmla="*/ 857 w 1535"/>
                  <a:gd name="T61" fmla="*/ 112 h 362"/>
                  <a:gd name="T62" fmla="*/ 656 w 1535"/>
                  <a:gd name="T63" fmla="*/ 265 h 362"/>
                  <a:gd name="T64" fmla="*/ 667 w 1535"/>
                  <a:gd name="T65" fmla="*/ 181 h 362"/>
                  <a:gd name="T66" fmla="*/ 718 w 1535"/>
                  <a:gd name="T67" fmla="*/ 168 h 362"/>
                  <a:gd name="T68" fmla="*/ 710 w 1535"/>
                  <a:gd name="T69" fmla="*/ 302 h 362"/>
                  <a:gd name="T70" fmla="*/ 714 w 1535"/>
                  <a:gd name="T71" fmla="*/ 354 h 362"/>
                  <a:gd name="T72" fmla="*/ 737 w 1535"/>
                  <a:gd name="T73" fmla="*/ 94 h 362"/>
                  <a:gd name="T74" fmla="*/ 681 w 1535"/>
                  <a:gd name="T75" fmla="*/ 106 h 362"/>
                  <a:gd name="T76" fmla="*/ 588 w 1535"/>
                  <a:gd name="T77" fmla="*/ 180 h 362"/>
                  <a:gd name="T78" fmla="*/ 586 w 1535"/>
                  <a:gd name="T79" fmla="*/ 288 h 362"/>
                  <a:gd name="T80" fmla="*/ 648 w 1535"/>
                  <a:gd name="T81" fmla="*/ 358 h 362"/>
                  <a:gd name="T82" fmla="*/ 431 w 1535"/>
                  <a:gd name="T83" fmla="*/ 168 h 362"/>
                  <a:gd name="T84" fmla="*/ 487 w 1535"/>
                  <a:gd name="T85" fmla="*/ 174 h 362"/>
                  <a:gd name="T86" fmla="*/ 410 w 1535"/>
                  <a:gd name="T87" fmla="*/ 197 h 362"/>
                  <a:gd name="T88" fmla="*/ 524 w 1535"/>
                  <a:gd name="T89" fmla="*/ 290 h 362"/>
                  <a:gd name="T90" fmla="*/ 449 w 1535"/>
                  <a:gd name="T91" fmla="*/ 303 h 362"/>
                  <a:gd name="T92" fmla="*/ 555 w 1535"/>
                  <a:gd name="T93" fmla="*/ 255 h 362"/>
                  <a:gd name="T94" fmla="*/ 551 w 1535"/>
                  <a:gd name="T95" fmla="*/ 176 h 362"/>
                  <a:gd name="T96" fmla="*/ 489 w 1535"/>
                  <a:gd name="T97" fmla="*/ 110 h 362"/>
                  <a:gd name="T98" fmla="*/ 391 w 1535"/>
                  <a:gd name="T99" fmla="*/ 125 h 362"/>
                  <a:gd name="T100" fmla="*/ 340 w 1535"/>
                  <a:gd name="T101" fmla="*/ 205 h 362"/>
                  <a:gd name="T102" fmla="*/ 348 w 1535"/>
                  <a:gd name="T103" fmla="*/ 288 h 362"/>
                  <a:gd name="T104" fmla="*/ 402 w 1535"/>
                  <a:gd name="T105" fmla="*/ 348 h 362"/>
                  <a:gd name="T106" fmla="*/ 63 w 1535"/>
                  <a:gd name="T107" fmla="*/ 356 h 362"/>
                  <a:gd name="T108" fmla="*/ 58 w 1535"/>
                  <a:gd name="T109" fmla="*/ 154 h 362"/>
                  <a:gd name="T110" fmla="*/ 241 w 1535"/>
                  <a:gd name="T111" fmla="*/ 129 h 362"/>
                  <a:gd name="T112" fmla="*/ 234 w 1535"/>
                  <a:gd name="T113" fmla="*/ 238 h 362"/>
                  <a:gd name="T114" fmla="*/ 160 w 1535"/>
                  <a:gd name="T115" fmla="*/ 207 h 362"/>
                  <a:gd name="T116" fmla="*/ 0 w 1535"/>
                  <a:gd name="T117" fmla="*/ 3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5" h="362">
                    <a:moveTo>
                      <a:pt x="1519" y="360"/>
                    </a:moveTo>
                    <a:lnTo>
                      <a:pt x="1519" y="360"/>
                    </a:lnTo>
                    <a:lnTo>
                      <a:pt x="1535" y="356"/>
                    </a:lnTo>
                    <a:lnTo>
                      <a:pt x="1525" y="302"/>
                    </a:lnTo>
                    <a:lnTo>
                      <a:pt x="1525" y="302"/>
                    </a:lnTo>
                    <a:lnTo>
                      <a:pt x="1521" y="303"/>
                    </a:lnTo>
                    <a:lnTo>
                      <a:pt x="1515" y="303"/>
                    </a:lnTo>
                    <a:lnTo>
                      <a:pt x="1515" y="303"/>
                    </a:lnTo>
                    <a:lnTo>
                      <a:pt x="1511" y="302"/>
                    </a:lnTo>
                    <a:lnTo>
                      <a:pt x="1507" y="300"/>
                    </a:lnTo>
                    <a:lnTo>
                      <a:pt x="1507" y="300"/>
                    </a:lnTo>
                    <a:lnTo>
                      <a:pt x="1504" y="294"/>
                    </a:lnTo>
                    <a:lnTo>
                      <a:pt x="1504" y="284"/>
                    </a:lnTo>
                    <a:lnTo>
                      <a:pt x="1504" y="9"/>
                    </a:lnTo>
                    <a:lnTo>
                      <a:pt x="1430" y="9"/>
                    </a:lnTo>
                    <a:lnTo>
                      <a:pt x="1430" y="280"/>
                    </a:lnTo>
                    <a:lnTo>
                      <a:pt x="1430" y="280"/>
                    </a:lnTo>
                    <a:lnTo>
                      <a:pt x="1432" y="298"/>
                    </a:lnTo>
                    <a:lnTo>
                      <a:pt x="1434" y="313"/>
                    </a:lnTo>
                    <a:lnTo>
                      <a:pt x="1434" y="313"/>
                    </a:lnTo>
                    <a:lnTo>
                      <a:pt x="1438" y="329"/>
                    </a:lnTo>
                    <a:lnTo>
                      <a:pt x="1446" y="340"/>
                    </a:lnTo>
                    <a:lnTo>
                      <a:pt x="1446" y="340"/>
                    </a:lnTo>
                    <a:lnTo>
                      <a:pt x="1453" y="350"/>
                    </a:lnTo>
                    <a:lnTo>
                      <a:pt x="1465" y="356"/>
                    </a:lnTo>
                    <a:lnTo>
                      <a:pt x="1465" y="356"/>
                    </a:lnTo>
                    <a:lnTo>
                      <a:pt x="1480" y="362"/>
                    </a:lnTo>
                    <a:lnTo>
                      <a:pt x="1498" y="362"/>
                    </a:lnTo>
                    <a:lnTo>
                      <a:pt x="1498" y="362"/>
                    </a:lnTo>
                    <a:lnTo>
                      <a:pt x="1519" y="360"/>
                    </a:lnTo>
                    <a:close/>
                    <a:moveTo>
                      <a:pt x="1254" y="300"/>
                    </a:moveTo>
                    <a:lnTo>
                      <a:pt x="1254" y="300"/>
                    </a:lnTo>
                    <a:lnTo>
                      <a:pt x="1250" y="298"/>
                    </a:lnTo>
                    <a:lnTo>
                      <a:pt x="1248" y="294"/>
                    </a:lnTo>
                    <a:lnTo>
                      <a:pt x="1246" y="282"/>
                    </a:lnTo>
                    <a:lnTo>
                      <a:pt x="1246" y="282"/>
                    </a:lnTo>
                    <a:lnTo>
                      <a:pt x="1248" y="276"/>
                    </a:lnTo>
                    <a:lnTo>
                      <a:pt x="1250" y="269"/>
                    </a:lnTo>
                    <a:lnTo>
                      <a:pt x="1254" y="263"/>
                    </a:lnTo>
                    <a:lnTo>
                      <a:pt x="1262" y="259"/>
                    </a:lnTo>
                    <a:lnTo>
                      <a:pt x="1262" y="259"/>
                    </a:lnTo>
                    <a:lnTo>
                      <a:pt x="1269" y="253"/>
                    </a:lnTo>
                    <a:lnTo>
                      <a:pt x="1283" y="249"/>
                    </a:lnTo>
                    <a:lnTo>
                      <a:pt x="1296" y="245"/>
                    </a:lnTo>
                    <a:lnTo>
                      <a:pt x="1314" y="241"/>
                    </a:lnTo>
                    <a:lnTo>
                      <a:pt x="1314" y="286"/>
                    </a:lnTo>
                    <a:lnTo>
                      <a:pt x="1314" y="286"/>
                    </a:lnTo>
                    <a:lnTo>
                      <a:pt x="1304" y="294"/>
                    </a:lnTo>
                    <a:lnTo>
                      <a:pt x="1296" y="300"/>
                    </a:lnTo>
                    <a:lnTo>
                      <a:pt x="1296" y="300"/>
                    </a:lnTo>
                    <a:lnTo>
                      <a:pt x="1287" y="305"/>
                    </a:lnTo>
                    <a:lnTo>
                      <a:pt x="1275" y="305"/>
                    </a:lnTo>
                    <a:lnTo>
                      <a:pt x="1275" y="305"/>
                    </a:lnTo>
                    <a:lnTo>
                      <a:pt x="1264" y="305"/>
                    </a:lnTo>
                    <a:lnTo>
                      <a:pt x="1254" y="300"/>
                    </a:lnTo>
                    <a:close/>
                    <a:moveTo>
                      <a:pt x="1289" y="354"/>
                    </a:moveTo>
                    <a:lnTo>
                      <a:pt x="1289" y="354"/>
                    </a:lnTo>
                    <a:lnTo>
                      <a:pt x="1304" y="344"/>
                    </a:lnTo>
                    <a:lnTo>
                      <a:pt x="1322" y="331"/>
                    </a:lnTo>
                    <a:lnTo>
                      <a:pt x="1324" y="331"/>
                    </a:lnTo>
                    <a:lnTo>
                      <a:pt x="1327" y="356"/>
                    </a:lnTo>
                    <a:lnTo>
                      <a:pt x="1387" y="356"/>
                    </a:lnTo>
                    <a:lnTo>
                      <a:pt x="1387" y="216"/>
                    </a:lnTo>
                    <a:lnTo>
                      <a:pt x="1387" y="216"/>
                    </a:lnTo>
                    <a:lnTo>
                      <a:pt x="1386" y="189"/>
                    </a:lnTo>
                    <a:lnTo>
                      <a:pt x="1382" y="166"/>
                    </a:lnTo>
                    <a:lnTo>
                      <a:pt x="1374" y="149"/>
                    </a:lnTo>
                    <a:lnTo>
                      <a:pt x="1368" y="139"/>
                    </a:lnTo>
                    <a:lnTo>
                      <a:pt x="1362" y="133"/>
                    </a:lnTo>
                    <a:lnTo>
                      <a:pt x="1362" y="133"/>
                    </a:lnTo>
                    <a:lnTo>
                      <a:pt x="1349" y="121"/>
                    </a:lnTo>
                    <a:lnTo>
                      <a:pt x="1331" y="112"/>
                    </a:lnTo>
                    <a:lnTo>
                      <a:pt x="1312" y="108"/>
                    </a:lnTo>
                    <a:lnTo>
                      <a:pt x="1291" y="106"/>
                    </a:lnTo>
                    <a:lnTo>
                      <a:pt x="1291" y="106"/>
                    </a:lnTo>
                    <a:lnTo>
                      <a:pt x="1262" y="108"/>
                    </a:lnTo>
                    <a:lnTo>
                      <a:pt x="1248" y="110"/>
                    </a:lnTo>
                    <a:lnTo>
                      <a:pt x="1235" y="114"/>
                    </a:lnTo>
                    <a:lnTo>
                      <a:pt x="1235" y="114"/>
                    </a:lnTo>
                    <a:lnTo>
                      <a:pt x="1209" y="125"/>
                    </a:lnTo>
                    <a:lnTo>
                      <a:pt x="1186" y="137"/>
                    </a:lnTo>
                    <a:lnTo>
                      <a:pt x="1211" y="185"/>
                    </a:lnTo>
                    <a:lnTo>
                      <a:pt x="1211" y="185"/>
                    </a:lnTo>
                    <a:lnTo>
                      <a:pt x="1229" y="176"/>
                    </a:lnTo>
                    <a:lnTo>
                      <a:pt x="1244" y="170"/>
                    </a:lnTo>
                    <a:lnTo>
                      <a:pt x="1244" y="170"/>
                    </a:lnTo>
                    <a:lnTo>
                      <a:pt x="1260" y="164"/>
                    </a:lnTo>
                    <a:lnTo>
                      <a:pt x="1275" y="164"/>
                    </a:lnTo>
                    <a:lnTo>
                      <a:pt x="1275" y="164"/>
                    </a:lnTo>
                    <a:lnTo>
                      <a:pt x="1285" y="164"/>
                    </a:lnTo>
                    <a:lnTo>
                      <a:pt x="1293" y="166"/>
                    </a:lnTo>
                    <a:lnTo>
                      <a:pt x="1300" y="168"/>
                    </a:lnTo>
                    <a:lnTo>
                      <a:pt x="1304" y="174"/>
                    </a:lnTo>
                    <a:lnTo>
                      <a:pt x="1304" y="174"/>
                    </a:lnTo>
                    <a:lnTo>
                      <a:pt x="1308" y="178"/>
                    </a:lnTo>
                    <a:lnTo>
                      <a:pt x="1312" y="183"/>
                    </a:lnTo>
                    <a:lnTo>
                      <a:pt x="1314" y="199"/>
                    </a:lnTo>
                    <a:lnTo>
                      <a:pt x="1314" y="199"/>
                    </a:lnTo>
                    <a:lnTo>
                      <a:pt x="1281" y="203"/>
                    </a:lnTo>
                    <a:lnTo>
                      <a:pt x="1252" y="211"/>
                    </a:lnTo>
                    <a:lnTo>
                      <a:pt x="1229" y="218"/>
                    </a:lnTo>
                    <a:lnTo>
                      <a:pt x="1209" y="228"/>
                    </a:lnTo>
                    <a:lnTo>
                      <a:pt x="1209" y="228"/>
                    </a:lnTo>
                    <a:lnTo>
                      <a:pt x="1196" y="240"/>
                    </a:lnTo>
                    <a:lnTo>
                      <a:pt x="1184" y="253"/>
                    </a:lnTo>
                    <a:lnTo>
                      <a:pt x="1178" y="271"/>
                    </a:lnTo>
                    <a:lnTo>
                      <a:pt x="1176" y="288"/>
                    </a:lnTo>
                    <a:lnTo>
                      <a:pt x="1176" y="288"/>
                    </a:lnTo>
                    <a:lnTo>
                      <a:pt x="1178" y="303"/>
                    </a:lnTo>
                    <a:lnTo>
                      <a:pt x="1182" y="317"/>
                    </a:lnTo>
                    <a:lnTo>
                      <a:pt x="1182" y="317"/>
                    </a:lnTo>
                    <a:lnTo>
                      <a:pt x="1188" y="331"/>
                    </a:lnTo>
                    <a:lnTo>
                      <a:pt x="1196" y="340"/>
                    </a:lnTo>
                    <a:lnTo>
                      <a:pt x="1196" y="340"/>
                    </a:lnTo>
                    <a:lnTo>
                      <a:pt x="1207" y="350"/>
                    </a:lnTo>
                    <a:lnTo>
                      <a:pt x="1219" y="356"/>
                    </a:lnTo>
                    <a:lnTo>
                      <a:pt x="1219" y="356"/>
                    </a:lnTo>
                    <a:lnTo>
                      <a:pt x="1235" y="362"/>
                    </a:lnTo>
                    <a:lnTo>
                      <a:pt x="1250" y="362"/>
                    </a:lnTo>
                    <a:lnTo>
                      <a:pt x="1250" y="362"/>
                    </a:lnTo>
                    <a:lnTo>
                      <a:pt x="1269" y="360"/>
                    </a:lnTo>
                    <a:lnTo>
                      <a:pt x="1289" y="354"/>
                    </a:lnTo>
                    <a:close/>
                    <a:moveTo>
                      <a:pt x="1124" y="356"/>
                    </a:moveTo>
                    <a:lnTo>
                      <a:pt x="1124" y="356"/>
                    </a:lnTo>
                    <a:lnTo>
                      <a:pt x="1134" y="352"/>
                    </a:lnTo>
                    <a:lnTo>
                      <a:pt x="1145" y="346"/>
                    </a:lnTo>
                    <a:lnTo>
                      <a:pt x="1163" y="332"/>
                    </a:lnTo>
                    <a:lnTo>
                      <a:pt x="1136" y="286"/>
                    </a:lnTo>
                    <a:lnTo>
                      <a:pt x="1136" y="286"/>
                    </a:lnTo>
                    <a:lnTo>
                      <a:pt x="1124" y="292"/>
                    </a:lnTo>
                    <a:lnTo>
                      <a:pt x="1115" y="298"/>
                    </a:lnTo>
                    <a:lnTo>
                      <a:pt x="1115" y="298"/>
                    </a:lnTo>
                    <a:lnTo>
                      <a:pt x="1103" y="302"/>
                    </a:lnTo>
                    <a:lnTo>
                      <a:pt x="1091" y="303"/>
                    </a:lnTo>
                    <a:lnTo>
                      <a:pt x="1091" y="303"/>
                    </a:lnTo>
                    <a:lnTo>
                      <a:pt x="1080" y="302"/>
                    </a:lnTo>
                    <a:lnTo>
                      <a:pt x="1070" y="300"/>
                    </a:lnTo>
                    <a:lnTo>
                      <a:pt x="1060" y="294"/>
                    </a:lnTo>
                    <a:lnTo>
                      <a:pt x="1053" y="284"/>
                    </a:lnTo>
                    <a:lnTo>
                      <a:pt x="1053" y="284"/>
                    </a:lnTo>
                    <a:lnTo>
                      <a:pt x="1045" y="274"/>
                    </a:lnTo>
                    <a:lnTo>
                      <a:pt x="1041" y="263"/>
                    </a:lnTo>
                    <a:lnTo>
                      <a:pt x="1037" y="249"/>
                    </a:lnTo>
                    <a:lnTo>
                      <a:pt x="1037" y="234"/>
                    </a:lnTo>
                    <a:lnTo>
                      <a:pt x="1037" y="234"/>
                    </a:lnTo>
                    <a:lnTo>
                      <a:pt x="1037" y="218"/>
                    </a:lnTo>
                    <a:lnTo>
                      <a:pt x="1041" y="205"/>
                    </a:lnTo>
                    <a:lnTo>
                      <a:pt x="1045" y="193"/>
                    </a:lnTo>
                    <a:lnTo>
                      <a:pt x="1053" y="183"/>
                    </a:lnTo>
                    <a:lnTo>
                      <a:pt x="1053" y="183"/>
                    </a:lnTo>
                    <a:lnTo>
                      <a:pt x="1060" y="176"/>
                    </a:lnTo>
                    <a:lnTo>
                      <a:pt x="1070" y="168"/>
                    </a:lnTo>
                    <a:lnTo>
                      <a:pt x="1082" y="166"/>
                    </a:lnTo>
                    <a:lnTo>
                      <a:pt x="1093" y="164"/>
                    </a:lnTo>
                    <a:lnTo>
                      <a:pt x="1093" y="164"/>
                    </a:lnTo>
                    <a:lnTo>
                      <a:pt x="1101" y="166"/>
                    </a:lnTo>
                    <a:lnTo>
                      <a:pt x="1111" y="168"/>
                    </a:lnTo>
                    <a:lnTo>
                      <a:pt x="1118" y="172"/>
                    </a:lnTo>
                    <a:lnTo>
                      <a:pt x="1126" y="178"/>
                    </a:lnTo>
                    <a:lnTo>
                      <a:pt x="1161" y="131"/>
                    </a:lnTo>
                    <a:lnTo>
                      <a:pt x="1161" y="131"/>
                    </a:lnTo>
                    <a:lnTo>
                      <a:pt x="1145" y="121"/>
                    </a:lnTo>
                    <a:lnTo>
                      <a:pt x="1130" y="114"/>
                    </a:lnTo>
                    <a:lnTo>
                      <a:pt x="1130" y="114"/>
                    </a:lnTo>
                    <a:lnTo>
                      <a:pt x="1111" y="108"/>
                    </a:lnTo>
                    <a:lnTo>
                      <a:pt x="1089" y="106"/>
                    </a:lnTo>
                    <a:lnTo>
                      <a:pt x="1089" y="106"/>
                    </a:lnTo>
                    <a:lnTo>
                      <a:pt x="1064" y="108"/>
                    </a:lnTo>
                    <a:lnTo>
                      <a:pt x="1041" y="114"/>
                    </a:lnTo>
                    <a:lnTo>
                      <a:pt x="1041" y="114"/>
                    </a:lnTo>
                    <a:lnTo>
                      <a:pt x="1029" y="120"/>
                    </a:lnTo>
                    <a:lnTo>
                      <a:pt x="1020" y="125"/>
                    </a:lnTo>
                    <a:lnTo>
                      <a:pt x="1010" y="131"/>
                    </a:lnTo>
                    <a:lnTo>
                      <a:pt x="1000" y="139"/>
                    </a:lnTo>
                    <a:lnTo>
                      <a:pt x="1000" y="139"/>
                    </a:lnTo>
                    <a:lnTo>
                      <a:pt x="993" y="149"/>
                    </a:lnTo>
                    <a:lnTo>
                      <a:pt x="985" y="156"/>
                    </a:lnTo>
                    <a:lnTo>
                      <a:pt x="977" y="168"/>
                    </a:lnTo>
                    <a:lnTo>
                      <a:pt x="971" y="180"/>
                    </a:lnTo>
                    <a:lnTo>
                      <a:pt x="971" y="180"/>
                    </a:lnTo>
                    <a:lnTo>
                      <a:pt x="967" y="191"/>
                    </a:lnTo>
                    <a:lnTo>
                      <a:pt x="964" y="205"/>
                    </a:lnTo>
                    <a:lnTo>
                      <a:pt x="962" y="218"/>
                    </a:lnTo>
                    <a:lnTo>
                      <a:pt x="962" y="234"/>
                    </a:lnTo>
                    <a:lnTo>
                      <a:pt x="962" y="234"/>
                    </a:lnTo>
                    <a:lnTo>
                      <a:pt x="962" y="249"/>
                    </a:lnTo>
                    <a:lnTo>
                      <a:pt x="964" y="263"/>
                    </a:lnTo>
                    <a:lnTo>
                      <a:pt x="967" y="276"/>
                    </a:lnTo>
                    <a:lnTo>
                      <a:pt x="971" y="288"/>
                    </a:lnTo>
                    <a:lnTo>
                      <a:pt x="971" y="288"/>
                    </a:lnTo>
                    <a:lnTo>
                      <a:pt x="977" y="300"/>
                    </a:lnTo>
                    <a:lnTo>
                      <a:pt x="983" y="311"/>
                    </a:lnTo>
                    <a:lnTo>
                      <a:pt x="989" y="321"/>
                    </a:lnTo>
                    <a:lnTo>
                      <a:pt x="996" y="329"/>
                    </a:lnTo>
                    <a:lnTo>
                      <a:pt x="996" y="329"/>
                    </a:lnTo>
                    <a:lnTo>
                      <a:pt x="1006" y="336"/>
                    </a:lnTo>
                    <a:lnTo>
                      <a:pt x="1014" y="342"/>
                    </a:lnTo>
                    <a:lnTo>
                      <a:pt x="1024" y="348"/>
                    </a:lnTo>
                    <a:lnTo>
                      <a:pt x="1035" y="354"/>
                    </a:lnTo>
                    <a:lnTo>
                      <a:pt x="1035" y="354"/>
                    </a:lnTo>
                    <a:lnTo>
                      <a:pt x="1058" y="360"/>
                    </a:lnTo>
                    <a:lnTo>
                      <a:pt x="1084" y="362"/>
                    </a:lnTo>
                    <a:lnTo>
                      <a:pt x="1084" y="362"/>
                    </a:lnTo>
                    <a:lnTo>
                      <a:pt x="1103" y="360"/>
                    </a:lnTo>
                    <a:lnTo>
                      <a:pt x="1124" y="356"/>
                    </a:lnTo>
                    <a:close/>
                    <a:moveTo>
                      <a:pt x="925" y="65"/>
                    </a:moveTo>
                    <a:lnTo>
                      <a:pt x="925" y="65"/>
                    </a:lnTo>
                    <a:lnTo>
                      <a:pt x="929" y="60"/>
                    </a:lnTo>
                    <a:lnTo>
                      <a:pt x="933" y="52"/>
                    </a:lnTo>
                    <a:lnTo>
                      <a:pt x="934" y="46"/>
                    </a:lnTo>
                    <a:lnTo>
                      <a:pt x="936" y="38"/>
                    </a:lnTo>
                    <a:lnTo>
                      <a:pt x="936" y="38"/>
                    </a:lnTo>
                    <a:lnTo>
                      <a:pt x="934" y="29"/>
                    </a:lnTo>
                    <a:lnTo>
                      <a:pt x="933" y="23"/>
                    </a:lnTo>
                    <a:lnTo>
                      <a:pt x="929" y="15"/>
                    </a:lnTo>
                    <a:lnTo>
                      <a:pt x="925" y="9"/>
                    </a:lnTo>
                    <a:lnTo>
                      <a:pt x="925" y="9"/>
                    </a:lnTo>
                    <a:lnTo>
                      <a:pt x="917" y="5"/>
                    </a:lnTo>
                    <a:lnTo>
                      <a:pt x="911" y="1"/>
                    </a:lnTo>
                    <a:lnTo>
                      <a:pt x="902" y="0"/>
                    </a:lnTo>
                    <a:lnTo>
                      <a:pt x="894" y="0"/>
                    </a:lnTo>
                    <a:lnTo>
                      <a:pt x="894" y="0"/>
                    </a:lnTo>
                    <a:lnTo>
                      <a:pt x="884" y="0"/>
                    </a:lnTo>
                    <a:lnTo>
                      <a:pt x="876" y="1"/>
                    </a:lnTo>
                    <a:lnTo>
                      <a:pt x="871" y="5"/>
                    </a:lnTo>
                    <a:lnTo>
                      <a:pt x="863" y="9"/>
                    </a:lnTo>
                    <a:lnTo>
                      <a:pt x="863" y="9"/>
                    </a:lnTo>
                    <a:lnTo>
                      <a:pt x="859" y="15"/>
                    </a:lnTo>
                    <a:lnTo>
                      <a:pt x="855" y="23"/>
                    </a:lnTo>
                    <a:lnTo>
                      <a:pt x="853" y="29"/>
                    </a:lnTo>
                    <a:lnTo>
                      <a:pt x="851" y="38"/>
                    </a:lnTo>
                    <a:lnTo>
                      <a:pt x="851" y="38"/>
                    </a:lnTo>
                    <a:lnTo>
                      <a:pt x="853" y="46"/>
                    </a:lnTo>
                    <a:lnTo>
                      <a:pt x="855" y="52"/>
                    </a:lnTo>
                    <a:lnTo>
                      <a:pt x="859" y="60"/>
                    </a:lnTo>
                    <a:lnTo>
                      <a:pt x="863" y="65"/>
                    </a:lnTo>
                    <a:lnTo>
                      <a:pt x="863" y="65"/>
                    </a:lnTo>
                    <a:lnTo>
                      <a:pt x="871" y="69"/>
                    </a:lnTo>
                    <a:lnTo>
                      <a:pt x="876" y="73"/>
                    </a:lnTo>
                    <a:lnTo>
                      <a:pt x="884" y="75"/>
                    </a:lnTo>
                    <a:lnTo>
                      <a:pt x="894" y="75"/>
                    </a:lnTo>
                    <a:lnTo>
                      <a:pt x="894" y="75"/>
                    </a:lnTo>
                    <a:lnTo>
                      <a:pt x="902" y="75"/>
                    </a:lnTo>
                    <a:lnTo>
                      <a:pt x="911" y="73"/>
                    </a:lnTo>
                    <a:lnTo>
                      <a:pt x="917" y="69"/>
                    </a:lnTo>
                    <a:lnTo>
                      <a:pt x="925" y="65"/>
                    </a:lnTo>
                    <a:close/>
                    <a:moveTo>
                      <a:pt x="931" y="112"/>
                    </a:moveTo>
                    <a:lnTo>
                      <a:pt x="857" y="112"/>
                    </a:lnTo>
                    <a:lnTo>
                      <a:pt x="857" y="356"/>
                    </a:lnTo>
                    <a:lnTo>
                      <a:pt x="931" y="356"/>
                    </a:lnTo>
                    <a:lnTo>
                      <a:pt x="931" y="112"/>
                    </a:lnTo>
                    <a:lnTo>
                      <a:pt x="931" y="112"/>
                    </a:lnTo>
                    <a:close/>
                    <a:moveTo>
                      <a:pt x="665" y="286"/>
                    </a:moveTo>
                    <a:lnTo>
                      <a:pt x="665" y="286"/>
                    </a:lnTo>
                    <a:lnTo>
                      <a:pt x="660" y="276"/>
                    </a:lnTo>
                    <a:lnTo>
                      <a:pt x="656" y="265"/>
                    </a:lnTo>
                    <a:lnTo>
                      <a:pt x="654" y="249"/>
                    </a:lnTo>
                    <a:lnTo>
                      <a:pt x="654" y="234"/>
                    </a:lnTo>
                    <a:lnTo>
                      <a:pt x="654" y="234"/>
                    </a:lnTo>
                    <a:lnTo>
                      <a:pt x="654" y="216"/>
                    </a:lnTo>
                    <a:lnTo>
                      <a:pt x="658" y="203"/>
                    </a:lnTo>
                    <a:lnTo>
                      <a:pt x="662" y="191"/>
                    </a:lnTo>
                    <a:lnTo>
                      <a:pt x="667" y="181"/>
                    </a:lnTo>
                    <a:lnTo>
                      <a:pt x="667" y="181"/>
                    </a:lnTo>
                    <a:lnTo>
                      <a:pt x="673" y="174"/>
                    </a:lnTo>
                    <a:lnTo>
                      <a:pt x="681" y="168"/>
                    </a:lnTo>
                    <a:lnTo>
                      <a:pt x="689" y="166"/>
                    </a:lnTo>
                    <a:lnTo>
                      <a:pt x="698" y="164"/>
                    </a:lnTo>
                    <a:lnTo>
                      <a:pt x="698" y="164"/>
                    </a:lnTo>
                    <a:lnTo>
                      <a:pt x="708" y="166"/>
                    </a:lnTo>
                    <a:lnTo>
                      <a:pt x="718" y="168"/>
                    </a:lnTo>
                    <a:lnTo>
                      <a:pt x="718" y="168"/>
                    </a:lnTo>
                    <a:lnTo>
                      <a:pt x="727" y="174"/>
                    </a:lnTo>
                    <a:lnTo>
                      <a:pt x="737" y="180"/>
                    </a:lnTo>
                    <a:lnTo>
                      <a:pt x="737" y="280"/>
                    </a:lnTo>
                    <a:lnTo>
                      <a:pt x="737" y="280"/>
                    </a:lnTo>
                    <a:lnTo>
                      <a:pt x="729" y="292"/>
                    </a:lnTo>
                    <a:lnTo>
                      <a:pt x="720" y="298"/>
                    </a:lnTo>
                    <a:lnTo>
                      <a:pt x="720" y="298"/>
                    </a:lnTo>
                    <a:lnTo>
                      <a:pt x="710" y="302"/>
                    </a:lnTo>
                    <a:lnTo>
                      <a:pt x="698" y="303"/>
                    </a:lnTo>
                    <a:lnTo>
                      <a:pt x="698" y="303"/>
                    </a:lnTo>
                    <a:lnTo>
                      <a:pt x="689" y="302"/>
                    </a:lnTo>
                    <a:lnTo>
                      <a:pt x="679" y="300"/>
                    </a:lnTo>
                    <a:lnTo>
                      <a:pt x="671" y="294"/>
                    </a:lnTo>
                    <a:lnTo>
                      <a:pt x="665" y="286"/>
                    </a:lnTo>
                    <a:close/>
                    <a:moveTo>
                      <a:pt x="714" y="354"/>
                    </a:moveTo>
                    <a:lnTo>
                      <a:pt x="714" y="354"/>
                    </a:lnTo>
                    <a:lnTo>
                      <a:pt x="731" y="344"/>
                    </a:lnTo>
                    <a:lnTo>
                      <a:pt x="745" y="332"/>
                    </a:lnTo>
                    <a:lnTo>
                      <a:pt x="747" y="332"/>
                    </a:lnTo>
                    <a:lnTo>
                      <a:pt x="751" y="356"/>
                    </a:lnTo>
                    <a:lnTo>
                      <a:pt x="811" y="356"/>
                    </a:lnTo>
                    <a:lnTo>
                      <a:pt x="811" y="9"/>
                    </a:lnTo>
                    <a:lnTo>
                      <a:pt x="737" y="9"/>
                    </a:lnTo>
                    <a:lnTo>
                      <a:pt x="737" y="94"/>
                    </a:lnTo>
                    <a:lnTo>
                      <a:pt x="741" y="131"/>
                    </a:lnTo>
                    <a:lnTo>
                      <a:pt x="741" y="131"/>
                    </a:lnTo>
                    <a:lnTo>
                      <a:pt x="727" y="120"/>
                    </a:lnTo>
                    <a:lnTo>
                      <a:pt x="714" y="112"/>
                    </a:lnTo>
                    <a:lnTo>
                      <a:pt x="714" y="112"/>
                    </a:lnTo>
                    <a:lnTo>
                      <a:pt x="700" y="108"/>
                    </a:lnTo>
                    <a:lnTo>
                      <a:pt x="681" y="106"/>
                    </a:lnTo>
                    <a:lnTo>
                      <a:pt x="681" y="106"/>
                    </a:lnTo>
                    <a:lnTo>
                      <a:pt x="662" y="108"/>
                    </a:lnTo>
                    <a:lnTo>
                      <a:pt x="642" y="114"/>
                    </a:lnTo>
                    <a:lnTo>
                      <a:pt x="642" y="114"/>
                    </a:lnTo>
                    <a:lnTo>
                      <a:pt x="625" y="125"/>
                    </a:lnTo>
                    <a:lnTo>
                      <a:pt x="611" y="139"/>
                    </a:lnTo>
                    <a:lnTo>
                      <a:pt x="611" y="139"/>
                    </a:lnTo>
                    <a:lnTo>
                      <a:pt x="598" y="158"/>
                    </a:lnTo>
                    <a:lnTo>
                      <a:pt x="588" y="180"/>
                    </a:lnTo>
                    <a:lnTo>
                      <a:pt x="588" y="180"/>
                    </a:lnTo>
                    <a:lnTo>
                      <a:pt x="584" y="193"/>
                    </a:lnTo>
                    <a:lnTo>
                      <a:pt x="580" y="205"/>
                    </a:lnTo>
                    <a:lnTo>
                      <a:pt x="578" y="234"/>
                    </a:lnTo>
                    <a:lnTo>
                      <a:pt x="578" y="234"/>
                    </a:lnTo>
                    <a:lnTo>
                      <a:pt x="580" y="263"/>
                    </a:lnTo>
                    <a:lnTo>
                      <a:pt x="586" y="288"/>
                    </a:lnTo>
                    <a:lnTo>
                      <a:pt x="586" y="288"/>
                    </a:lnTo>
                    <a:lnTo>
                      <a:pt x="596" y="309"/>
                    </a:lnTo>
                    <a:lnTo>
                      <a:pt x="605" y="329"/>
                    </a:lnTo>
                    <a:lnTo>
                      <a:pt x="605" y="329"/>
                    </a:lnTo>
                    <a:lnTo>
                      <a:pt x="621" y="342"/>
                    </a:lnTo>
                    <a:lnTo>
                      <a:pt x="629" y="348"/>
                    </a:lnTo>
                    <a:lnTo>
                      <a:pt x="638" y="354"/>
                    </a:lnTo>
                    <a:lnTo>
                      <a:pt x="638" y="354"/>
                    </a:lnTo>
                    <a:lnTo>
                      <a:pt x="648" y="358"/>
                    </a:lnTo>
                    <a:lnTo>
                      <a:pt x="658" y="360"/>
                    </a:lnTo>
                    <a:lnTo>
                      <a:pt x="679" y="362"/>
                    </a:lnTo>
                    <a:lnTo>
                      <a:pt x="679" y="362"/>
                    </a:lnTo>
                    <a:lnTo>
                      <a:pt x="696" y="360"/>
                    </a:lnTo>
                    <a:lnTo>
                      <a:pt x="714" y="354"/>
                    </a:lnTo>
                    <a:close/>
                    <a:moveTo>
                      <a:pt x="425" y="172"/>
                    </a:moveTo>
                    <a:lnTo>
                      <a:pt x="425" y="172"/>
                    </a:lnTo>
                    <a:lnTo>
                      <a:pt x="431" y="168"/>
                    </a:lnTo>
                    <a:lnTo>
                      <a:pt x="439" y="164"/>
                    </a:lnTo>
                    <a:lnTo>
                      <a:pt x="447" y="162"/>
                    </a:lnTo>
                    <a:lnTo>
                      <a:pt x="454" y="160"/>
                    </a:lnTo>
                    <a:lnTo>
                      <a:pt x="454" y="160"/>
                    </a:lnTo>
                    <a:lnTo>
                      <a:pt x="466" y="162"/>
                    </a:lnTo>
                    <a:lnTo>
                      <a:pt x="474" y="164"/>
                    </a:lnTo>
                    <a:lnTo>
                      <a:pt x="482" y="168"/>
                    </a:lnTo>
                    <a:lnTo>
                      <a:pt x="487" y="174"/>
                    </a:lnTo>
                    <a:lnTo>
                      <a:pt x="487" y="174"/>
                    </a:lnTo>
                    <a:lnTo>
                      <a:pt x="491" y="180"/>
                    </a:lnTo>
                    <a:lnTo>
                      <a:pt x="493" y="189"/>
                    </a:lnTo>
                    <a:lnTo>
                      <a:pt x="495" y="197"/>
                    </a:lnTo>
                    <a:lnTo>
                      <a:pt x="495" y="207"/>
                    </a:lnTo>
                    <a:lnTo>
                      <a:pt x="408" y="207"/>
                    </a:lnTo>
                    <a:lnTo>
                      <a:pt x="408" y="207"/>
                    </a:lnTo>
                    <a:lnTo>
                      <a:pt x="410" y="197"/>
                    </a:lnTo>
                    <a:lnTo>
                      <a:pt x="414" y="187"/>
                    </a:lnTo>
                    <a:lnTo>
                      <a:pt x="420" y="178"/>
                    </a:lnTo>
                    <a:lnTo>
                      <a:pt x="425" y="172"/>
                    </a:lnTo>
                    <a:close/>
                    <a:moveTo>
                      <a:pt x="507" y="356"/>
                    </a:moveTo>
                    <a:lnTo>
                      <a:pt x="507" y="356"/>
                    </a:lnTo>
                    <a:lnTo>
                      <a:pt x="530" y="346"/>
                    </a:lnTo>
                    <a:lnTo>
                      <a:pt x="549" y="334"/>
                    </a:lnTo>
                    <a:lnTo>
                      <a:pt x="524" y="290"/>
                    </a:lnTo>
                    <a:lnTo>
                      <a:pt x="524" y="290"/>
                    </a:lnTo>
                    <a:lnTo>
                      <a:pt x="511" y="298"/>
                    </a:lnTo>
                    <a:lnTo>
                      <a:pt x="499" y="303"/>
                    </a:lnTo>
                    <a:lnTo>
                      <a:pt x="485" y="305"/>
                    </a:lnTo>
                    <a:lnTo>
                      <a:pt x="472" y="307"/>
                    </a:lnTo>
                    <a:lnTo>
                      <a:pt x="472" y="307"/>
                    </a:lnTo>
                    <a:lnTo>
                      <a:pt x="460" y="305"/>
                    </a:lnTo>
                    <a:lnTo>
                      <a:pt x="449" y="303"/>
                    </a:lnTo>
                    <a:lnTo>
                      <a:pt x="439" y="300"/>
                    </a:lnTo>
                    <a:lnTo>
                      <a:pt x="429" y="294"/>
                    </a:lnTo>
                    <a:lnTo>
                      <a:pt x="429" y="294"/>
                    </a:lnTo>
                    <a:lnTo>
                      <a:pt x="422" y="288"/>
                    </a:lnTo>
                    <a:lnTo>
                      <a:pt x="416" y="278"/>
                    </a:lnTo>
                    <a:lnTo>
                      <a:pt x="412" y="267"/>
                    </a:lnTo>
                    <a:lnTo>
                      <a:pt x="408" y="255"/>
                    </a:lnTo>
                    <a:lnTo>
                      <a:pt x="555" y="255"/>
                    </a:lnTo>
                    <a:lnTo>
                      <a:pt x="555" y="255"/>
                    </a:lnTo>
                    <a:lnTo>
                      <a:pt x="557" y="241"/>
                    </a:lnTo>
                    <a:lnTo>
                      <a:pt x="557" y="241"/>
                    </a:lnTo>
                    <a:lnTo>
                      <a:pt x="557" y="222"/>
                    </a:lnTo>
                    <a:lnTo>
                      <a:pt x="557" y="222"/>
                    </a:lnTo>
                    <a:lnTo>
                      <a:pt x="557" y="199"/>
                    </a:lnTo>
                    <a:lnTo>
                      <a:pt x="551" y="176"/>
                    </a:lnTo>
                    <a:lnTo>
                      <a:pt x="551" y="176"/>
                    </a:lnTo>
                    <a:lnTo>
                      <a:pt x="543" y="156"/>
                    </a:lnTo>
                    <a:lnTo>
                      <a:pt x="532" y="139"/>
                    </a:lnTo>
                    <a:lnTo>
                      <a:pt x="532" y="139"/>
                    </a:lnTo>
                    <a:lnTo>
                      <a:pt x="524" y="131"/>
                    </a:lnTo>
                    <a:lnTo>
                      <a:pt x="516" y="125"/>
                    </a:lnTo>
                    <a:lnTo>
                      <a:pt x="499" y="114"/>
                    </a:lnTo>
                    <a:lnTo>
                      <a:pt x="499" y="114"/>
                    </a:lnTo>
                    <a:lnTo>
                      <a:pt x="489" y="110"/>
                    </a:lnTo>
                    <a:lnTo>
                      <a:pt x="478" y="108"/>
                    </a:lnTo>
                    <a:lnTo>
                      <a:pt x="466" y="106"/>
                    </a:lnTo>
                    <a:lnTo>
                      <a:pt x="454" y="106"/>
                    </a:lnTo>
                    <a:lnTo>
                      <a:pt x="454" y="106"/>
                    </a:lnTo>
                    <a:lnTo>
                      <a:pt x="431" y="108"/>
                    </a:lnTo>
                    <a:lnTo>
                      <a:pt x="410" y="114"/>
                    </a:lnTo>
                    <a:lnTo>
                      <a:pt x="410" y="114"/>
                    </a:lnTo>
                    <a:lnTo>
                      <a:pt x="391" y="125"/>
                    </a:lnTo>
                    <a:lnTo>
                      <a:pt x="373" y="139"/>
                    </a:lnTo>
                    <a:lnTo>
                      <a:pt x="373" y="139"/>
                    </a:lnTo>
                    <a:lnTo>
                      <a:pt x="365" y="149"/>
                    </a:lnTo>
                    <a:lnTo>
                      <a:pt x="360" y="158"/>
                    </a:lnTo>
                    <a:lnTo>
                      <a:pt x="348" y="180"/>
                    </a:lnTo>
                    <a:lnTo>
                      <a:pt x="348" y="180"/>
                    </a:lnTo>
                    <a:lnTo>
                      <a:pt x="344" y="193"/>
                    </a:lnTo>
                    <a:lnTo>
                      <a:pt x="340" y="205"/>
                    </a:lnTo>
                    <a:lnTo>
                      <a:pt x="338" y="220"/>
                    </a:lnTo>
                    <a:lnTo>
                      <a:pt x="338" y="234"/>
                    </a:lnTo>
                    <a:lnTo>
                      <a:pt x="338" y="234"/>
                    </a:lnTo>
                    <a:lnTo>
                      <a:pt x="338" y="249"/>
                    </a:lnTo>
                    <a:lnTo>
                      <a:pt x="340" y="263"/>
                    </a:lnTo>
                    <a:lnTo>
                      <a:pt x="344" y="276"/>
                    </a:lnTo>
                    <a:lnTo>
                      <a:pt x="348" y="288"/>
                    </a:lnTo>
                    <a:lnTo>
                      <a:pt x="348" y="288"/>
                    </a:lnTo>
                    <a:lnTo>
                      <a:pt x="352" y="300"/>
                    </a:lnTo>
                    <a:lnTo>
                      <a:pt x="360" y="309"/>
                    </a:lnTo>
                    <a:lnTo>
                      <a:pt x="365" y="319"/>
                    </a:lnTo>
                    <a:lnTo>
                      <a:pt x="373" y="329"/>
                    </a:lnTo>
                    <a:lnTo>
                      <a:pt x="373" y="329"/>
                    </a:lnTo>
                    <a:lnTo>
                      <a:pt x="383" y="336"/>
                    </a:lnTo>
                    <a:lnTo>
                      <a:pt x="392" y="342"/>
                    </a:lnTo>
                    <a:lnTo>
                      <a:pt x="402" y="348"/>
                    </a:lnTo>
                    <a:lnTo>
                      <a:pt x="414" y="354"/>
                    </a:lnTo>
                    <a:lnTo>
                      <a:pt x="414" y="354"/>
                    </a:lnTo>
                    <a:lnTo>
                      <a:pt x="437" y="360"/>
                    </a:lnTo>
                    <a:lnTo>
                      <a:pt x="462" y="362"/>
                    </a:lnTo>
                    <a:lnTo>
                      <a:pt x="462" y="362"/>
                    </a:lnTo>
                    <a:lnTo>
                      <a:pt x="483" y="360"/>
                    </a:lnTo>
                    <a:lnTo>
                      <a:pt x="507" y="356"/>
                    </a:lnTo>
                    <a:close/>
                    <a:moveTo>
                      <a:pt x="63" y="356"/>
                    </a:moveTo>
                    <a:lnTo>
                      <a:pt x="63" y="238"/>
                    </a:lnTo>
                    <a:lnTo>
                      <a:pt x="63" y="238"/>
                    </a:lnTo>
                    <a:lnTo>
                      <a:pt x="63" y="212"/>
                    </a:lnTo>
                    <a:lnTo>
                      <a:pt x="63" y="212"/>
                    </a:lnTo>
                    <a:lnTo>
                      <a:pt x="61" y="183"/>
                    </a:lnTo>
                    <a:lnTo>
                      <a:pt x="61" y="183"/>
                    </a:lnTo>
                    <a:lnTo>
                      <a:pt x="58" y="154"/>
                    </a:lnTo>
                    <a:lnTo>
                      <a:pt x="58" y="154"/>
                    </a:lnTo>
                    <a:lnTo>
                      <a:pt x="56" y="129"/>
                    </a:lnTo>
                    <a:lnTo>
                      <a:pt x="58" y="129"/>
                    </a:lnTo>
                    <a:lnTo>
                      <a:pt x="83" y="205"/>
                    </a:lnTo>
                    <a:lnTo>
                      <a:pt x="129" y="329"/>
                    </a:lnTo>
                    <a:lnTo>
                      <a:pt x="168" y="329"/>
                    </a:lnTo>
                    <a:lnTo>
                      <a:pt x="214" y="205"/>
                    </a:lnTo>
                    <a:lnTo>
                      <a:pt x="240" y="129"/>
                    </a:lnTo>
                    <a:lnTo>
                      <a:pt x="241" y="129"/>
                    </a:lnTo>
                    <a:lnTo>
                      <a:pt x="241" y="129"/>
                    </a:lnTo>
                    <a:lnTo>
                      <a:pt x="240" y="154"/>
                    </a:lnTo>
                    <a:lnTo>
                      <a:pt x="240" y="154"/>
                    </a:lnTo>
                    <a:lnTo>
                      <a:pt x="236" y="183"/>
                    </a:lnTo>
                    <a:lnTo>
                      <a:pt x="236" y="183"/>
                    </a:lnTo>
                    <a:lnTo>
                      <a:pt x="234" y="212"/>
                    </a:lnTo>
                    <a:lnTo>
                      <a:pt x="234" y="212"/>
                    </a:lnTo>
                    <a:lnTo>
                      <a:pt x="234" y="238"/>
                    </a:lnTo>
                    <a:lnTo>
                      <a:pt x="234" y="356"/>
                    </a:lnTo>
                    <a:lnTo>
                      <a:pt x="300" y="356"/>
                    </a:lnTo>
                    <a:lnTo>
                      <a:pt x="300" y="34"/>
                    </a:lnTo>
                    <a:lnTo>
                      <a:pt x="220" y="34"/>
                    </a:lnTo>
                    <a:lnTo>
                      <a:pt x="170" y="178"/>
                    </a:lnTo>
                    <a:lnTo>
                      <a:pt x="170" y="178"/>
                    </a:lnTo>
                    <a:lnTo>
                      <a:pt x="160" y="207"/>
                    </a:lnTo>
                    <a:lnTo>
                      <a:pt x="160" y="207"/>
                    </a:lnTo>
                    <a:lnTo>
                      <a:pt x="151" y="238"/>
                    </a:lnTo>
                    <a:lnTo>
                      <a:pt x="149" y="238"/>
                    </a:lnTo>
                    <a:lnTo>
                      <a:pt x="149" y="238"/>
                    </a:lnTo>
                    <a:lnTo>
                      <a:pt x="139" y="207"/>
                    </a:lnTo>
                    <a:lnTo>
                      <a:pt x="139" y="207"/>
                    </a:lnTo>
                    <a:lnTo>
                      <a:pt x="131" y="178"/>
                    </a:lnTo>
                    <a:lnTo>
                      <a:pt x="79" y="34"/>
                    </a:lnTo>
                    <a:lnTo>
                      <a:pt x="0" y="34"/>
                    </a:lnTo>
                    <a:lnTo>
                      <a:pt x="0" y="356"/>
                    </a:lnTo>
                    <a:lnTo>
                      <a:pt x="63" y="356"/>
                    </a:lnTo>
                    <a:lnTo>
                      <a:pt x="63" y="3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1">
                <a:extLst>
                  <a:ext uri="{FF2B5EF4-FFF2-40B4-BE49-F238E27FC236}">
                    <a16:creationId xmlns:a16="http://schemas.microsoft.com/office/drawing/2014/main" id="{80AB80E7-AD13-D14F-A779-67B4514EB728}"/>
                  </a:ext>
                </a:extLst>
              </p:cNvPr>
              <p:cNvSpPr>
                <a:spLocks noEditPoints="1"/>
              </p:cNvSpPr>
              <p:nvPr userDrawn="1"/>
            </p:nvSpPr>
            <p:spPr bwMode="auto">
              <a:xfrm>
                <a:off x="1085850" y="2179638"/>
                <a:ext cx="1243012" cy="357188"/>
              </a:xfrm>
              <a:custGeom>
                <a:avLst/>
                <a:gdLst>
                  <a:gd name="T0" fmla="*/ 269 w 1566"/>
                  <a:gd name="T1" fmla="*/ 200 h 449"/>
                  <a:gd name="T2" fmla="*/ 379 w 1566"/>
                  <a:gd name="T3" fmla="*/ 436 h 449"/>
                  <a:gd name="T4" fmla="*/ 538 w 1566"/>
                  <a:gd name="T5" fmla="*/ 217 h 449"/>
                  <a:gd name="T6" fmla="*/ 584 w 1566"/>
                  <a:gd name="T7" fmla="*/ 248 h 449"/>
                  <a:gd name="T8" fmla="*/ 633 w 1566"/>
                  <a:gd name="T9" fmla="*/ 267 h 449"/>
                  <a:gd name="T10" fmla="*/ 668 w 1566"/>
                  <a:gd name="T11" fmla="*/ 287 h 449"/>
                  <a:gd name="T12" fmla="*/ 681 w 1566"/>
                  <a:gd name="T13" fmla="*/ 316 h 449"/>
                  <a:gd name="T14" fmla="*/ 677 w 1566"/>
                  <a:gd name="T15" fmla="*/ 333 h 449"/>
                  <a:gd name="T16" fmla="*/ 664 w 1566"/>
                  <a:gd name="T17" fmla="*/ 351 h 449"/>
                  <a:gd name="T18" fmla="*/ 639 w 1566"/>
                  <a:gd name="T19" fmla="*/ 358 h 449"/>
                  <a:gd name="T20" fmla="*/ 621 w 1566"/>
                  <a:gd name="T21" fmla="*/ 354 h 449"/>
                  <a:gd name="T22" fmla="*/ 602 w 1566"/>
                  <a:gd name="T23" fmla="*/ 333 h 449"/>
                  <a:gd name="T24" fmla="*/ 594 w 1566"/>
                  <a:gd name="T25" fmla="*/ 298 h 449"/>
                  <a:gd name="T26" fmla="*/ 492 w 1566"/>
                  <a:gd name="T27" fmla="*/ 318 h 449"/>
                  <a:gd name="T28" fmla="*/ 505 w 1566"/>
                  <a:gd name="T29" fmla="*/ 374 h 449"/>
                  <a:gd name="T30" fmla="*/ 526 w 1566"/>
                  <a:gd name="T31" fmla="*/ 407 h 449"/>
                  <a:gd name="T32" fmla="*/ 555 w 1566"/>
                  <a:gd name="T33" fmla="*/ 430 h 449"/>
                  <a:gd name="T34" fmla="*/ 594 w 1566"/>
                  <a:gd name="T35" fmla="*/ 445 h 449"/>
                  <a:gd name="T36" fmla="*/ 641 w 1566"/>
                  <a:gd name="T37" fmla="*/ 449 h 449"/>
                  <a:gd name="T38" fmla="*/ 685 w 1566"/>
                  <a:gd name="T39" fmla="*/ 445 h 449"/>
                  <a:gd name="T40" fmla="*/ 737 w 1566"/>
                  <a:gd name="T41" fmla="*/ 422 h 449"/>
                  <a:gd name="T42" fmla="*/ 774 w 1566"/>
                  <a:gd name="T43" fmla="*/ 389 h 449"/>
                  <a:gd name="T44" fmla="*/ 807 w 1566"/>
                  <a:gd name="T45" fmla="*/ 347 h 449"/>
                  <a:gd name="T46" fmla="*/ 908 w 1566"/>
                  <a:gd name="T47" fmla="*/ 184 h 449"/>
                  <a:gd name="T48" fmla="*/ 999 w 1566"/>
                  <a:gd name="T49" fmla="*/ 436 h 449"/>
                  <a:gd name="T50" fmla="*/ 1177 w 1566"/>
                  <a:gd name="T51" fmla="*/ 436 h 449"/>
                  <a:gd name="T52" fmla="*/ 1458 w 1566"/>
                  <a:gd name="T53" fmla="*/ 374 h 449"/>
                  <a:gd name="T54" fmla="*/ 1566 w 1566"/>
                  <a:gd name="T55" fmla="*/ 12 h 449"/>
                  <a:gd name="T56" fmla="*/ 1285 w 1566"/>
                  <a:gd name="T57" fmla="*/ 12 h 449"/>
                  <a:gd name="T58" fmla="*/ 1016 w 1566"/>
                  <a:gd name="T59" fmla="*/ 244 h 449"/>
                  <a:gd name="T60" fmla="*/ 757 w 1566"/>
                  <a:gd name="T61" fmla="*/ 244 h 449"/>
                  <a:gd name="T62" fmla="*/ 724 w 1566"/>
                  <a:gd name="T63" fmla="*/ 209 h 449"/>
                  <a:gd name="T64" fmla="*/ 672 w 1566"/>
                  <a:gd name="T65" fmla="*/ 182 h 449"/>
                  <a:gd name="T66" fmla="*/ 614 w 1566"/>
                  <a:gd name="T67" fmla="*/ 151 h 449"/>
                  <a:gd name="T68" fmla="*/ 602 w 1566"/>
                  <a:gd name="T69" fmla="*/ 128 h 449"/>
                  <a:gd name="T70" fmla="*/ 604 w 1566"/>
                  <a:gd name="T71" fmla="*/ 114 h 449"/>
                  <a:gd name="T72" fmla="*/ 617 w 1566"/>
                  <a:gd name="T73" fmla="*/ 99 h 449"/>
                  <a:gd name="T74" fmla="*/ 639 w 1566"/>
                  <a:gd name="T75" fmla="*/ 93 h 449"/>
                  <a:gd name="T76" fmla="*/ 654 w 1566"/>
                  <a:gd name="T77" fmla="*/ 95 h 449"/>
                  <a:gd name="T78" fmla="*/ 670 w 1566"/>
                  <a:gd name="T79" fmla="*/ 109 h 449"/>
                  <a:gd name="T80" fmla="*/ 786 w 1566"/>
                  <a:gd name="T81" fmla="*/ 116 h 449"/>
                  <a:gd name="T82" fmla="*/ 780 w 1566"/>
                  <a:gd name="T83" fmla="*/ 89 h 449"/>
                  <a:gd name="T84" fmla="*/ 765 w 1566"/>
                  <a:gd name="T85" fmla="*/ 56 h 449"/>
                  <a:gd name="T86" fmla="*/ 739 w 1566"/>
                  <a:gd name="T87" fmla="*/ 31 h 449"/>
                  <a:gd name="T88" fmla="*/ 670 w 1566"/>
                  <a:gd name="T89" fmla="*/ 2 h 449"/>
                  <a:gd name="T90" fmla="*/ 621 w 1566"/>
                  <a:gd name="T91" fmla="*/ 2 h 449"/>
                  <a:gd name="T92" fmla="*/ 567 w 1566"/>
                  <a:gd name="T93" fmla="*/ 18 h 449"/>
                  <a:gd name="T94" fmla="*/ 519 w 1566"/>
                  <a:gd name="T95" fmla="*/ 56 h 449"/>
                  <a:gd name="T96" fmla="*/ 453 w 1566"/>
                  <a:gd name="T97" fmla="*/ 151 h 449"/>
                  <a:gd name="T98" fmla="*/ 379 w 1566"/>
                  <a:gd name="T99" fmla="*/ 12 h 449"/>
                  <a:gd name="T100" fmla="*/ 108 w 1566"/>
                  <a:gd name="T101" fmla="*/ 258 h 449"/>
                  <a:gd name="T102" fmla="*/ 0 w 1566"/>
                  <a:gd name="T103" fmla="*/ 436 h 449"/>
                  <a:gd name="T104" fmla="*/ 1450 w 1566"/>
                  <a:gd name="T105" fmla="*/ 171 h 449"/>
                  <a:gd name="T106" fmla="*/ 1380 w 1566"/>
                  <a:gd name="T107" fmla="*/ 28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6" h="449">
                    <a:moveTo>
                      <a:pt x="0" y="436"/>
                    </a:moveTo>
                    <a:lnTo>
                      <a:pt x="106" y="436"/>
                    </a:lnTo>
                    <a:lnTo>
                      <a:pt x="269" y="200"/>
                    </a:lnTo>
                    <a:lnTo>
                      <a:pt x="271" y="200"/>
                    </a:lnTo>
                    <a:lnTo>
                      <a:pt x="271" y="436"/>
                    </a:lnTo>
                    <a:lnTo>
                      <a:pt x="379" y="436"/>
                    </a:lnTo>
                    <a:lnTo>
                      <a:pt x="532" y="209"/>
                    </a:lnTo>
                    <a:lnTo>
                      <a:pt x="532" y="209"/>
                    </a:lnTo>
                    <a:lnTo>
                      <a:pt x="538" y="217"/>
                    </a:lnTo>
                    <a:lnTo>
                      <a:pt x="546" y="225"/>
                    </a:lnTo>
                    <a:lnTo>
                      <a:pt x="565" y="236"/>
                    </a:lnTo>
                    <a:lnTo>
                      <a:pt x="584" y="248"/>
                    </a:lnTo>
                    <a:lnTo>
                      <a:pt x="604" y="256"/>
                    </a:lnTo>
                    <a:lnTo>
                      <a:pt x="604" y="256"/>
                    </a:lnTo>
                    <a:lnTo>
                      <a:pt x="633" y="267"/>
                    </a:lnTo>
                    <a:lnTo>
                      <a:pt x="646" y="273"/>
                    </a:lnTo>
                    <a:lnTo>
                      <a:pt x="658" y="279"/>
                    </a:lnTo>
                    <a:lnTo>
                      <a:pt x="668" y="287"/>
                    </a:lnTo>
                    <a:lnTo>
                      <a:pt x="675" y="294"/>
                    </a:lnTo>
                    <a:lnTo>
                      <a:pt x="679" y="304"/>
                    </a:lnTo>
                    <a:lnTo>
                      <a:pt x="681" y="316"/>
                    </a:lnTo>
                    <a:lnTo>
                      <a:pt x="681" y="316"/>
                    </a:lnTo>
                    <a:lnTo>
                      <a:pt x="681" y="325"/>
                    </a:lnTo>
                    <a:lnTo>
                      <a:pt x="677" y="333"/>
                    </a:lnTo>
                    <a:lnTo>
                      <a:pt x="674" y="339"/>
                    </a:lnTo>
                    <a:lnTo>
                      <a:pt x="670" y="347"/>
                    </a:lnTo>
                    <a:lnTo>
                      <a:pt x="664" y="351"/>
                    </a:lnTo>
                    <a:lnTo>
                      <a:pt x="656" y="354"/>
                    </a:lnTo>
                    <a:lnTo>
                      <a:pt x="648" y="356"/>
                    </a:lnTo>
                    <a:lnTo>
                      <a:pt x="639" y="358"/>
                    </a:lnTo>
                    <a:lnTo>
                      <a:pt x="639" y="358"/>
                    </a:lnTo>
                    <a:lnTo>
                      <a:pt x="631" y="356"/>
                    </a:lnTo>
                    <a:lnTo>
                      <a:pt x="621" y="354"/>
                    </a:lnTo>
                    <a:lnTo>
                      <a:pt x="614" y="349"/>
                    </a:lnTo>
                    <a:lnTo>
                      <a:pt x="608" y="341"/>
                    </a:lnTo>
                    <a:lnTo>
                      <a:pt x="602" y="333"/>
                    </a:lnTo>
                    <a:lnTo>
                      <a:pt x="598" y="323"/>
                    </a:lnTo>
                    <a:lnTo>
                      <a:pt x="596" y="312"/>
                    </a:lnTo>
                    <a:lnTo>
                      <a:pt x="594" y="298"/>
                    </a:lnTo>
                    <a:lnTo>
                      <a:pt x="594" y="298"/>
                    </a:lnTo>
                    <a:lnTo>
                      <a:pt x="492" y="318"/>
                    </a:lnTo>
                    <a:lnTo>
                      <a:pt x="492" y="318"/>
                    </a:lnTo>
                    <a:lnTo>
                      <a:pt x="497" y="347"/>
                    </a:lnTo>
                    <a:lnTo>
                      <a:pt x="501" y="360"/>
                    </a:lnTo>
                    <a:lnTo>
                      <a:pt x="505" y="374"/>
                    </a:lnTo>
                    <a:lnTo>
                      <a:pt x="511" y="385"/>
                    </a:lnTo>
                    <a:lnTo>
                      <a:pt x="519" y="397"/>
                    </a:lnTo>
                    <a:lnTo>
                      <a:pt x="526" y="407"/>
                    </a:lnTo>
                    <a:lnTo>
                      <a:pt x="534" y="416"/>
                    </a:lnTo>
                    <a:lnTo>
                      <a:pt x="544" y="424"/>
                    </a:lnTo>
                    <a:lnTo>
                      <a:pt x="555" y="430"/>
                    </a:lnTo>
                    <a:lnTo>
                      <a:pt x="567" y="436"/>
                    </a:lnTo>
                    <a:lnTo>
                      <a:pt x="581" y="442"/>
                    </a:lnTo>
                    <a:lnTo>
                      <a:pt x="594" y="445"/>
                    </a:lnTo>
                    <a:lnTo>
                      <a:pt x="608" y="447"/>
                    </a:lnTo>
                    <a:lnTo>
                      <a:pt x="623" y="449"/>
                    </a:lnTo>
                    <a:lnTo>
                      <a:pt x="641" y="449"/>
                    </a:lnTo>
                    <a:lnTo>
                      <a:pt x="641" y="449"/>
                    </a:lnTo>
                    <a:lnTo>
                      <a:pt x="664" y="449"/>
                    </a:lnTo>
                    <a:lnTo>
                      <a:pt x="685" y="445"/>
                    </a:lnTo>
                    <a:lnTo>
                      <a:pt x="703" y="440"/>
                    </a:lnTo>
                    <a:lnTo>
                      <a:pt x="722" y="432"/>
                    </a:lnTo>
                    <a:lnTo>
                      <a:pt x="737" y="422"/>
                    </a:lnTo>
                    <a:lnTo>
                      <a:pt x="751" y="411"/>
                    </a:lnTo>
                    <a:lnTo>
                      <a:pt x="765" y="401"/>
                    </a:lnTo>
                    <a:lnTo>
                      <a:pt x="774" y="389"/>
                    </a:lnTo>
                    <a:lnTo>
                      <a:pt x="774" y="389"/>
                    </a:lnTo>
                    <a:lnTo>
                      <a:pt x="792" y="370"/>
                    </a:lnTo>
                    <a:lnTo>
                      <a:pt x="807" y="347"/>
                    </a:lnTo>
                    <a:lnTo>
                      <a:pt x="840" y="294"/>
                    </a:lnTo>
                    <a:lnTo>
                      <a:pt x="875" y="238"/>
                    </a:lnTo>
                    <a:lnTo>
                      <a:pt x="908" y="184"/>
                    </a:lnTo>
                    <a:lnTo>
                      <a:pt x="908" y="184"/>
                    </a:lnTo>
                    <a:lnTo>
                      <a:pt x="908" y="436"/>
                    </a:lnTo>
                    <a:lnTo>
                      <a:pt x="999" y="436"/>
                    </a:lnTo>
                    <a:lnTo>
                      <a:pt x="1175" y="182"/>
                    </a:lnTo>
                    <a:lnTo>
                      <a:pt x="1177" y="182"/>
                    </a:lnTo>
                    <a:lnTo>
                      <a:pt x="1177" y="436"/>
                    </a:lnTo>
                    <a:lnTo>
                      <a:pt x="1297" y="436"/>
                    </a:lnTo>
                    <a:lnTo>
                      <a:pt x="1334" y="374"/>
                    </a:lnTo>
                    <a:lnTo>
                      <a:pt x="1458" y="374"/>
                    </a:lnTo>
                    <a:lnTo>
                      <a:pt x="1458" y="436"/>
                    </a:lnTo>
                    <a:lnTo>
                      <a:pt x="1566" y="436"/>
                    </a:lnTo>
                    <a:lnTo>
                      <a:pt x="1566" y="12"/>
                    </a:lnTo>
                    <a:lnTo>
                      <a:pt x="1458" y="12"/>
                    </a:lnTo>
                    <a:lnTo>
                      <a:pt x="1285" y="262"/>
                    </a:lnTo>
                    <a:lnTo>
                      <a:pt x="1285" y="12"/>
                    </a:lnTo>
                    <a:lnTo>
                      <a:pt x="1179" y="12"/>
                    </a:lnTo>
                    <a:lnTo>
                      <a:pt x="1018" y="244"/>
                    </a:lnTo>
                    <a:lnTo>
                      <a:pt x="1016" y="244"/>
                    </a:lnTo>
                    <a:lnTo>
                      <a:pt x="1016" y="12"/>
                    </a:lnTo>
                    <a:lnTo>
                      <a:pt x="910" y="12"/>
                    </a:lnTo>
                    <a:lnTo>
                      <a:pt x="757" y="244"/>
                    </a:lnTo>
                    <a:lnTo>
                      <a:pt x="757" y="244"/>
                    </a:lnTo>
                    <a:lnTo>
                      <a:pt x="743" y="225"/>
                    </a:lnTo>
                    <a:lnTo>
                      <a:pt x="724" y="209"/>
                    </a:lnTo>
                    <a:lnTo>
                      <a:pt x="701" y="196"/>
                    </a:lnTo>
                    <a:lnTo>
                      <a:pt x="672" y="182"/>
                    </a:lnTo>
                    <a:lnTo>
                      <a:pt x="672" y="182"/>
                    </a:lnTo>
                    <a:lnTo>
                      <a:pt x="643" y="169"/>
                    </a:lnTo>
                    <a:lnTo>
                      <a:pt x="621" y="157"/>
                    </a:lnTo>
                    <a:lnTo>
                      <a:pt x="614" y="151"/>
                    </a:lnTo>
                    <a:lnTo>
                      <a:pt x="606" y="143"/>
                    </a:lnTo>
                    <a:lnTo>
                      <a:pt x="602" y="136"/>
                    </a:lnTo>
                    <a:lnTo>
                      <a:pt x="602" y="128"/>
                    </a:lnTo>
                    <a:lnTo>
                      <a:pt x="602" y="128"/>
                    </a:lnTo>
                    <a:lnTo>
                      <a:pt x="602" y="120"/>
                    </a:lnTo>
                    <a:lnTo>
                      <a:pt x="604" y="114"/>
                    </a:lnTo>
                    <a:lnTo>
                      <a:pt x="608" y="109"/>
                    </a:lnTo>
                    <a:lnTo>
                      <a:pt x="614" y="103"/>
                    </a:lnTo>
                    <a:lnTo>
                      <a:pt x="617" y="99"/>
                    </a:lnTo>
                    <a:lnTo>
                      <a:pt x="625" y="95"/>
                    </a:lnTo>
                    <a:lnTo>
                      <a:pt x="631" y="93"/>
                    </a:lnTo>
                    <a:lnTo>
                      <a:pt x="639" y="93"/>
                    </a:lnTo>
                    <a:lnTo>
                      <a:pt x="639" y="93"/>
                    </a:lnTo>
                    <a:lnTo>
                      <a:pt x="646" y="93"/>
                    </a:lnTo>
                    <a:lnTo>
                      <a:pt x="654" y="95"/>
                    </a:lnTo>
                    <a:lnTo>
                      <a:pt x="660" y="99"/>
                    </a:lnTo>
                    <a:lnTo>
                      <a:pt x="666" y="103"/>
                    </a:lnTo>
                    <a:lnTo>
                      <a:pt x="670" y="109"/>
                    </a:lnTo>
                    <a:lnTo>
                      <a:pt x="674" y="114"/>
                    </a:lnTo>
                    <a:lnTo>
                      <a:pt x="677" y="134"/>
                    </a:lnTo>
                    <a:lnTo>
                      <a:pt x="786" y="116"/>
                    </a:lnTo>
                    <a:lnTo>
                      <a:pt x="786" y="116"/>
                    </a:lnTo>
                    <a:lnTo>
                      <a:pt x="784" y="103"/>
                    </a:lnTo>
                    <a:lnTo>
                      <a:pt x="780" y="89"/>
                    </a:lnTo>
                    <a:lnTo>
                      <a:pt x="776" y="78"/>
                    </a:lnTo>
                    <a:lnTo>
                      <a:pt x="770" y="68"/>
                    </a:lnTo>
                    <a:lnTo>
                      <a:pt x="765" y="56"/>
                    </a:lnTo>
                    <a:lnTo>
                      <a:pt x="757" y="47"/>
                    </a:lnTo>
                    <a:lnTo>
                      <a:pt x="749" y="39"/>
                    </a:lnTo>
                    <a:lnTo>
                      <a:pt x="739" y="31"/>
                    </a:lnTo>
                    <a:lnTo>
                      <a:pt x="718" y="18"/>
                    </a:lnTo>
                    <a:lnTo>
                      <a:pt x="695" y="8"/>
                    </a:lnTo>
                    <a:lnTo>
                      <a:pt x="670" y="2"/>
                    </a:lnTo>
                    <a:lnTo>
                      <a:pt x="643" y="0"/>
                    </a:lnTo>
                    <a:lnTo>
                      <a:pt x="643" y="0"/>
                    </a:lnTo>
                    <a:lnTo>
                      <a:pt x="621" y="2"/>
                    </a:lnTo>
                    <a:lnTo>
                      <a:pt x="602" y="4"/>
                    </a:lnTo>
                    <a:lnTo>
                      <a:pt x="583" y="10"/>
                    </a:lnTo>
                    <a:lnTo>
                      <a:pt x="567" y="18"/>
                    </a:lnTo>
                    <a:lnTo>
                      <a:pt x="550" y="27"/>
                    </a:lnTo>
                    <a:lnTo>
                      <a:pt x="534" y="41"/>
                    </a:lnTo>
                    <a:lnTo>
                      <a:pt x="519" y="56"/>
                    </a:lnTo>
                    <a:lnTo>
                      <a:pt x="505" y="76"/>
                    </a:lnTo>
                    <a:lnTo>
                      <a:pt x="505" y="76"/>
                    </a:lnTo>
                    <a:lnTo>
                      <a:pt x="453" y="151"/>
                    </a:lnTo>
                    <a:lnTo>
                      <a:pt x="381" y="262"/>
                    </a:lnTo>
                    <a:lnTo>
                      <a:pt x="379" y="262"/>
                    </a:lnTo>
                    <a:lnTo>
                      <a:pt x="379" y="12"/>
                    </a:lnTo>
                    <a:lnTo>
                      <a:pt x="281" y="12"/>
                    </a:lnTo>
                    <a:lnTo>
                      <a:pt x="108" y="258"/>
                    </a:lnTo>
                    <a:lnTo>
                      <a:pt x="108" y="258"/>
                    </a:lnTo>
                    <a:lnTo>
                      <a:pt x="108" y="12"/>
                    </a:lnTo>
                    <a:lnTo>
                      <a:pt x="0" y="12"/>
                    </a:lnTo>
                    <a:lnTo>
                      <a:pt x="0" y="436"/>
                    </a:lnTo>
                    <a:lnTo>
                      <a:pt x="0" y="436"/>
                    </a:lnTo>
                    <a:close/>
                    <a:moveTo>
                      <a:pt x="1380" y="289"/>
                    </a:moveTo>
                    <a:lnTo>
                      <a:pt x="1450" y="171"/>
                    </a:lnTo>
                    <a:lnTo>
                      <a:pt x="1450" y="171"/>
                    </a:lnTo>
                    <a:lnTo>
                      <a:pt x="1450" y="289"/>
                    </a:lnTo>
                    <a:lnTo>
                      <a:pt x="1380" y="289"/>
                    </a:lnTo>
                    <a:lnTo>
                      <a:pt x="1380" y="2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75937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AFAEF1F9-2D9D-45D7-B84F-7486D0760B2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934" y="0"/>
            <a:ext cx="9152934" cy="51334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8934" y="1659699"/>
            <a:ext cx="9143999" cy="3193681"/>
          </a:xfrm>
          <a:prstGeom prst="rect">
            <a:avLst/>
          </a:prstGeom>
          <a:gradFill flip="none" rotWithShape="1">
            <a:gsLst>
              <a:gs pos="43000">
                <a:schemeClr val="tx1">
                  <a:alpha val="6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8934" y="4563261"/>
            <a:ext cx="9144001" cy="580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6"/>
          <p:cNvSpPr>
            <a:spLocks noEditPoints="1"/>
          </p:cNvSpPr>
          <p:nvPr userDrawn="1"/>
        </p:nvSpPr>
        <p:spPr bwMode="auto">
          <a:xfrm>
            <a:off x="7972620" y="4749167"/>
            <a:ext cx="996015" cy="266474"/>
          </a:xfrm>
          <a:custGeom>
            <a:avLst/>
            <a:gdLst>
              <a:gd name="T0" fmla="*/ 6870 w 6870"/>
              <a:gd name="T1" fmla="*/ 0 h 1837"/>
              <a:gd name="T2" fmla="*/ 1733 w 6870"/>
              <a:gd name="T3" fmla="*/ 377 h 1837"/>
              <a:gd name="T4" fmla="*/ 2418 w 6870"/>
              <a:gd name="T5" fmla="*/ 377 h 1837"/>
              <a:gd name="T6" fmla="*/ 2604 w 6870"/>
              <a:gd name="T7" fmla="*/ 732 h 1837"/>
              <a:gd name="T8" fmla="*/ 2772 w 6870"/>
              <a:gd name="T9" fmla="*/ 493 h 1837"/>
              <a:gd name="T10" fmla="*/ 2849 w 6870"/>
              <a:gd name="T11" fmla="*/ 420 h 1837"/>
              <a:gd name="T12" fmla="*/ 2933 w 6870"/>
              <a:gd name="T13" fmla="*/ 375 h 1837"/>
              <a:gd name="T14" fmla="*/ 3028 w 6870"/>
              <a:gd name="T15" fmla="*/ 354 h 1837"/>
              <a:gd name="T16" fmla="*/ 3117 w 6870"/>
              <a:gd name="T17" fmla="*/ 352 h 1837"/>
              <a:gd name="T18" fmla="*/ 3244 w 6870"/>
              <a:gd name="T19" fmla="*/ 381 h 1837"/>
              <a:gd name="T20" fmla="*/ 3349 w 6870"/>
              <a:gd name="T21" fmla="*/ 447 h 1837"/>
              <a:gd name="T22" fmla="*/ 3420 w 6870"/>
              <a:gd name="T23" fmla="*/ 548 h 1837"/>
              <a:gd name="T24" fmla="*/ 3173 w 6870"/>
              <a:gd name="T25" fmla="*/ 689 h 1837"/>
              <a:gd name="T26" fmla="*/ 3151 w 6870"/>
              <a:gd name="T27" fmla="*/ 623 h 1837"/>
              <a:gd name="T28" fmla="*/ 3093 w 6870"/>
              <a:gd name="T29" fmla="*/ 584 h 1837"/>
              <a:gd name="T30" fmla="*/ 3037 w 6870"/>
              <a:gd name="T31" fmla="*/ 590 h 1837"/>
              <a:gd name="T32" fmla="*/ 2987 w 6870"/>
              <a:gd name="T33" fmla="*/ 637 h 1837"/>
              <a:gd name="T34" fmla="*/ 2979 w 6870"/>
              <a:gd name="T35" fmla="*/ 683 h 1837"/>
              <a:gd name="T36" fmla="*/ 2998 w 6870"/>
              <a:gd name="T37" fmla="*/ 722 h 1837"/>
              <a:gd name="T38" fmla="*/ 3086 w 6870"/>
              <a:gd name="T39" fmla="*/ 776 h 1837"/>
              <a:gd name="T40" fmla="*/ 3231 w 6870"/>
              <a:gd name="T41" fmla="*/ 842 h 1837"/>
              <a:gd name="T42" fmla="*/ 3335 w 6870"/>
              <a:gd name="T43" fmla="*/ 919 h 1837"/>
              <a:gd name="T44" fmla="*/ 4028 w 6870"/>
              <a:gd name="T45" fmla="*/ 377 h 1837"/>
              <a:gd name="T46" fmla="*/ 4704 w 6870"/>
              <a:gd name="T47" fmla="*/ 377 h 1837"/>
              <a:gd name="T48" fmla="*/ 5410 w 6870"/>
              <a:gd name="T49" fmla="*/ 1448 h 1837"/>
              <a:gd name="T50" fmla="*/ 4733 w 6870"/>
              <a:gd name="T51" fmla="*/ 1448 h 1837"/>
              <a:gd name="T52" fmla="*/ 3982 w 6870"/>
              <a:gd name="T53" fmla="*/ 1448 h 1837"/>
              <a:gd name="T54" fmla="*/ 3751 w 6870"/>
              <a:gd name="T55" fmla="*/ 815 h 1837"/>
              <a:gd name="T56" fmla="*/ 3540 w 6870"/>
              <a:gd name="T57" fmla="*/ 1159 h 1837"/>
              <a:gd name="T58" fmla="*/ 3417 w 6870"/>
              <a:gd name="T59" fmla="*/ 1332 h 1837"/>
              <a:gd name="T60" fmla="*/ 3320 w 6870"/>
              <a:gd name="T61" fmla="*/ 1413 h 1837"/>
              <a:gd name="T62" fmla="*/ 3237 w 6870"/>
              <a:gd name="T63" fmla="*/ 1458 h 1837"/>
              <a:gd name="T64" fmla="*/ 3134 w 6870"/>
              <a:gd name="T65" fmla="*/ 1483 h 1837"/>
              <a:gd name="T66" fmla="*/ 3035 w 6870"/>
              <a:gd name="T67" fmla="*/ 1485 h 1837"/>
              <a:gd name="T68" fmla="*/ 2892 w 6870"/>
              <a:gd name="T69" fmla="*/ 1452 h 1837"/>
              <a:gd name="T70" fmla="*/ 2789 w 6870"/>
              <a:gd name="T71" fmla="*/ 1376 h 1837"/>
              <a:gd name="T72" fmla="*/ 2724 w 6870"/>
              <a:gd name="T73" fmla="*/ 1260 h 1837"/>
              <a:gd name="T74" fmla="*/ 2960 w 6870"/>
              <a:gd name="T75" fmla="*/ 1103 h 1837"/>
              <a:gd name="T76" fmla="*/ 2971 w 6870"/>
              <a:gd name="T77" fmla="*/ 1165 h 1837"/>
              <a:gd name="T78" fmla="*/ 3002 w 6870"/>
              <a:gd name="T79" fmla="*/ 1221 h 1837"/>
              <a:gd name="T80" fmla="*/ 3039 w 6870"/>
              <a:gd name="T81" fmla="*/ 1247 h 1837"/>
              <a:gd name="T82" fmla="*/ 3076 w 6870"/>
              <a:gd name="T83" fmla="*/ 1252 h 1837"/>
              <a:gd name="T84" fmla="*/ 3149 w 6870"/>
              <a:gd name="T85" fmla="*/ 1223 h 1837"/>
              <a:gd name="T86" fmla="*/ 3180 w 6870"/>
              <a:gd name="T87" fmla="*/ 1148 h 1837"/>
              <a:gd name="T88" fmla="*/ 3171 w 6870"/>
              <a:gd name="T89" fmla="*/ 1105 h 1837"/>
              <a:gd name="T90" fmla="*/ 3134 w 6870"/>
              <a:gd name="T91" fmla="*/ 1063 h 1837"/>
              <a:gd name="T92" fmla="*/ 2987 w 6870"/>
              <a:gd name="T93" fmla="*/ 997 h 1837"/>
              <a:gd name="T94" fmla="*/ 2884 w 6870"/>
              <a:gd name="T95" fmla="*/ 948 h 1837"/>
              <a:gd name="T96" fmla="*/ 2803 w 6870"/>
              <a:gd name="T97" fmla="*/ 875 h 1837"/>
              <a:gd name="T98" fmla="*/ 2141 w 6870"/>
              <a:gd name="T99" fmla="*/ 854 h 1837"/>
              <a:gd name="T100" fmla="*/ 1460 w 6870"/>
              <a:gd name="T101" fmla="*/ 377 h 1837"/>
              <a:gd name="T102" fmla="*/ 4942 w 6870"/>
              <a:gd name="T103" fmla="*/ 1076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70" h="1837">
                <a:moveTo>
                  <a:pt x="1210" y="0"/>
                </a:moveTo>
                <a:lnTo>
                  <a:pt x="0" y="1837"/>
                </a:lnTo>
                <a:lnTo>
                  <a:pt x="5660" y="1837"/>
                </a:lnTo>
                <a:lnTo>
                  <a:pt x="6870" y="0"/>
                </a:lnTo>
                <a:lnTo>
                  <a:pt x="1210" y="0"/>
                </a:lnTo>
                <a:lnTo>
                  <a:pt x="1210" y="0"/>
                </a:lnTo>
                <a:close/>
                <a:moveTo>
                  <a:pt x="1460" y="377"/>
                </a:moveTo>
                <a:lnTo>
                  <a:pt x="1733" y="377"/>
                </a:lnTo>
                <a:lnTo>
                  <a:pt x="1733" y="999"/>
                </a:lnTo>
                <a:lnTo>
                  <a:pt x="1736" y="999"/>
                </a:lnTo>
                <a:lnTo>
                  <a:pt x="2168" y="377"/>
                </a:lnTo>
                <a:lnTo>
                  <a:pt x="2418" y="377"/>
                </a:lnTo>
                <a:lnTo>
                  <a:pt x="2418" y="1010"/>
                </a:lnTo>
                <a:lnTo>
                  <a:pt x="2422" y="1010"/>
                </a:lnTo>
                <a:lnTo>
                  <a:pt x="2422" y="1010"/>
                </a:lnTo>
                <a:lnTo>
                  <a:pt x="2604" y="732"/>
                </a:lnTo>
                <a:lnTo>
                  <a:pt x="2685" y="610"/>
                </a:lnTo>
                <a:lnTo>
                  <a:pt x="2735" y="540"/>
                </a:lnTo>
                <a:lnTo>
                  <a:pt x="2735" y="540"/>
                </a:lnTo>
                <a:lnTo>
                  <a:pt x="2772" y="493"/>
                </a:lnTo>
                <a:lnTo>
                  <a:pt x="2791" y="472"/>
                </a:lnTo>
                <a:lnTo>
                  <a:pt x="2811" y="453"/>
                </a:lnTo>
                <a:lnTo>
                  <a:pt x="2830" y="435"/>
                </a:lnTo>
                <a:lnTo>
                  <a:pt x="2849" y="420"/>
                </a:lnTo>
                <a:lnTo>
                  <a:pt x="2869" y="406"/>
                </a:lnTo>
                <a:lnTo>
                  <a:pt x="2890" y="395"/>
                </a:lnTo>
                <a:lnTo>
                  <a:pt x="2911" y="385"/>
                </a:lnTo>
                <a:lnTo>
                  <a:pt x="2933" y="375"/>
                </a:lnTo>
                <a:lnTo>
                  <a:pt x="2956" y="368"/>
                </a:lnTo>
                <a:lnTo>
                  <a:pt x="2979" y="362"/>
                </a:lnTo>
                <a:lnTo>
                  <a:pt x="3002" y="358"/>
                </a:lnTo>
                <a:lnTo>
                  <a:pt x="3028" y="354"/>
                </a:lnTo>
                <a:lnTo>
                  <a:pt x="3055" y="352"/>
                </a:lnTo>
                <a:lnTo>
                  <a:pt x="3082" y="352"/>
                </a:lnTo>
                <a:lnTo>
                  <a:pt x="3082" y="352"/>
                </a:lnTo>
                <a:lnTo>
                  <a:pt x="3117" y="352"/>
                </a:lnTo>
                <a:lnTo>
                  <a:pt x="3149" y="356"/>
                </a:lnTo>
                <a:lnTo>
                  <a:pt x="3182" y="362"/>
                </a:lnTo>
                <a:lnTo>
                  <a:pt x="3215" y="372"/>
                </a:lnTo>
                <a:lnTo>
                  <a:pt x="3244" y="381"/>
                </a:lnTo>
                <a:lnTo>
                  <a:pt x="3273" y="395"/>
                </a:lnTo>
                <a:lnTo>
                  <a:pt x="3300" y="410"/>
                </a:lnTo>
                <a:lnTo>
                  <a:pt x="3326" y="428"/>
                </a:lnTo>
                <a:lnTo>
                  <a:pt x="3349" y="447"/>
                </a:lnTo>
                <a:lnTo>
                  <a:pt x="3370" y="470"/>
                </a:lnTo>
                <a:lnTo>
                  <a:pt x="3390" y="493"/>
                </a:lnTo>
                <a:lnTo>
                  <a:pt x="3407" y="519"/>
                </a:lnTo>
                <a:lnTo>
                  <a:pt x="3420" y="548"/>
                </a:lnTo>
                <a:lnTo>
                  <a:pt x="3432" y="577"/>
                </a:lnTo>
                <a:lnTo>
                  <a:pt x="3440" y="608"/>
                </a:lnTo>
                <a:lnTo>
                  <a:pt x="3446" y="643"/>
                </a:lnTo>
                <a:lnTo>
                  <a:pt x="3173" y="689"/>
                </a:lnTo>
                <a:lnTo>
                  <a:pt x="3173" y="689"/>
                </a:lnTo>
                <a:lnTo>
                  <a:pt x="3167" y="662"/>
                </a:lnTo>
                <a:lnTo>
                  <a:pt x="3159" y="641"/>
                </a:lnTo>
                <a:lnTo>
                  <a:pt x="3151" y="623"/>
                </a:lnTo>
                <a:lnTo>
                  <a:pt x="3140" y="608"/>
                </a:lnTo>
                <a:lnTo>
                  <a:pt x="3126" y="596"/>
                </a:lnTo>
                <a:lnTo>
                  <a:pt x="3111" y="590"/>
                </a:lnTo>
                <a:lnTo>
                  <a:pt x="3093" y="584"/>
                </a:lnTo>
                <a:lnTo>
                  <a:pt x="3074" y="584"/>
                </a:lnTo>
                <a:lnTo>
                  <a:pt x="3074" y="584"/>
                </a:lnTo>
                <a:lnTo>
                  <a:pt x="3055" y="586"/>
                </a:lnTo>
                <a:lnTo>
                  <a:pt x="3037" y="590"/>
                </a:lnTo>
                <a:lnTo>
                  <a:pt x="3022" y="598"/>
                </a:lnTo>
                <a:lnTo>
                  <a:pt x="3008" y="610"/>
                </a:lnTo>
                <a:lnTo>
                  <a:pt x="2995" y="621"/>
                </a:lnTo>
                <a:lnTo>
                  <a:pt x="2987" y="637"/>
                </a:lnTo>
                <a:lnTo>
                  <a:pt x="2981" y="652"/>
                </a:lnTo>
                <a:lnTo>
                  <a:pt x="2979" y="672"/>
                </a:lnTo>
                <a:lnTo>
                  <a:pt x="2979" y="672"/>
                </a:lnTo>
                <a:lnTo>
                  <a:pt x="2979" y="683"/>
                </a:lnTo>
                <a:lnTo>
                  <a:pt x="2983" y="693"/>
                </a:lnTo>
                <a:lnTo>
                  <a:pt x="2987" y="703"/>
                </a:lnTo>
                <a:lnTo>
                  <a:pt x="2993" y="712"/>
                </a:lnTo>
                <a:lnTo>
                  <a:pt x="2998" y="722"/>
                </a:lnTo>
                <a:lnTo>
                  <a:pt x="3008" y="730"/>
                </a:lnTo>
                <a:lnTo>
                  <a:pt x="3028" y="747"/>
                </a:lnTo>
                <a:lnTo>
                  <a:pt x="3055" y="761"/>
                </a:lnTo>
                <a:lnTo>
                  <a:pt x="3086" y="776"/>
                </a:lnTo>
                <a:lnTo>
                  <a:pt x="3157" y="807"/>
                </a:lnTo>
                <a:lnTo>
                  <a:pt x="3157" y="807"/>
                </a:lnTo>
                <a:lnTo>
                  <a:pt x="3196" y="825"/>
                </a:lnTo>
                <a:lnTo>
                  <a:pt x="3231" y="842"/>
                </a:lnTo>
                <a:lnTo>
                  <a:pt x="3262" y="859"/>
                </a:lnTo>
                <a:lnTo>
                  <a:pt x="3289" y="879"/>
                </a:lnTo>
                <a:lnTo>
                  <a:pt x="3314" y="898"/>
                </a:lnTo>
                <a:lnTo>
                  <a:pt x="3335" y="919"/>
                </a:lnTo>
                <a:lnTo>
                  <a:pt x="3355" y="941"/>
                </a:lnTo>
                <a:lnTo>
                  <a:pt x="3374" y="966"/>
                </a:lnTo>
                <a:lnTo>
                  <a:pt x="3755" y="377"/>
                </a:lnTo>
                <a:lnTo>
                  <a:pt x="4028" y="377"/>
                </a:lnTo>
                <a:lnTo>
                  <a:pt x="4028" y="966"/>
                </a:lnTo>
                <a:lnTo>
                  <a:pt x="4030" y="966"/>
                </a:lnTo>
                <a:lnTo>
                  <a:pt x="4435" y="377"/>
                </a:lnTo>
                <a:lnTo>
                  <a:pt x="4704" y="377"/>
                </a:lnTo>
                <a:lnTo>
                  <a:pt x="4704" y="1012"/>
                </a:lnTo>
                <a:lnTo>
                  <a:pt x="5139" y="377"/>
                </a:lnTo>
                <a:lnTo>
                  <a:pt x="5410" y="377"/>
                </a:lnTo>
                <a:lnTo>
                  <a:pt x="5410" y="1448"/>
                </a:lnTo>
                <a:lnTo>
                  <a:pt x="5137" y="1448"/>
                </a:lnTo>
                <a:lnTo>
                  <a:pt x="5137" y="1293"/>
                </a:lnTo>
                <a:lnTo>
                  <a:pt x="4828" y="1293"/>
                </a:lnTo>
                <a:lnTo>
                  <a:pt x="4733" y="1448"/>
                </a:lnTo>
                <a:lnTo>
                  <a:pt x="4431" y="1448"/>
                </a:lnTo>
                <a:lnTo>
                  <a:pt x="4431" y="809"/>
                </a:lnTo>
                <a:lnTo>
                  <a:pt x="4427" y="809"/>
                </a:lnTo>
                <a:lnTo>
                  <a:pt x="3982" y="1448"/>
                </a:lnTo>
                <a:lnTo>
                  <a:pt x="3751" y="1448"/>
                </a:lnTo>
                <a:lnTo>
                  <a:pt x="3751" y="817"/>
                </a:lnTo>
                <a:lnTo>
                  <a:pt x="3751" y="815"/>
                </a:lnTo>
                <a:lnTo>
                  <a:pt x="3751" y="815"/>
                </a:lnTo>
                <a:lnTo>
                  <a:pt x="3709" y="881"/>
                </a:lnTo>
                <a:lnTo>
                  <a:pt x="3666" y="950"/>
                </a:lnTo>
                <a:lnTo>
                  <a:pt x="3583" y="1092"/>
                </a:lnTo>
                <a:lnTo>
                  <a:pt x="3540" y="1159"/>
                </a:lnTo>
                <a:lnTo>
                  <a:pt x="3498" y="1223"/>
                </a:lnTo>
                <a:lnTo>
                  <a:pt x="3457" y="1281"/>
                </a:lnTo>
                <a:lnTo>
                  <a:pt x="3436" y="1307"/>
                </a:lnTo>
                <a:lnTo>
                  <a:pt x="3417" y="1332"/>
                </a:lnTo>
                <a:lnTo>
                  <a:pt x="3417" y="1332"/>
                </a:lnTo>
                <a:lnTo>
                  <a:pt x="3388" y="1361"/>
                </a:lnTo>
                <a:lnTo>
                  <a:pt x="3357" y="1388"/>
                </a:lnTo>
                <a:lnTo>
                  <a:pt x="3320" y="1413"/>
                </a:lnTo>
                <a:lnTo>
                  <a:pt x="3300" y="1427"/>
                </a:lnTo>
                <a:lnTo>
                  <a:pt x="3281" y="1436"/>
                </a:lnTo>
                <a:lnTo>
                  <a:pt x="3260" y="1448"/>
                </a:lnTo>
                <a:lnTo>
                  <a:pt x="3237" y="1458"/>
                </a:lnTo>
                <a:lnTo>
                  <a:pt x="3213" y="1465"/>
                </a:lnTo>
                <a:lnTo>
                  <a:pt x="3188" y="1473"/>
                </a:lnTo>
                <a:lnTo>
                  <a:pt x="3161" y="1479"/>
                </a:lnTo>
                <a:lnTo>
                  <a:pt x="3134" y="1483"/>
                </a:lnTo>
                <a:lnTo>
                  <a:pt x="3107" y="1485"/>
                </a:lnTo>
                <a:lnTo>
                  <a:pt x="3076" y="1487"/>
                </a:lnTo>
                <a:lnTo>
                  <a:pt x="3076" y="1487"/>
                </a:lnTo>
                <a:lnTo>
                  <a:pt x="3035" y="1485"/>
                </a:lnTo>
                <a:lnTo>
                  <a:pt x="2997" y="1481"/>
                </a:lnTo>
                <a:lnTo>
                  <a:pt x="2960" y="1473"/>
                </a:lnTo>
                <a:lnTo>
                  <a:pt x="2925" y="1463"/>
                </a:lnTo>
                <a:lnTo>
                  <a:pt x="2892" y="1452"/>
                </a:lnTo>
                <a:lnTo>
                  <a:pt x="2863" y="1436"/>
                </a:lnTo>
                <a:lnTo>
                  <a:pt x="2836" y="1419"/>
                </a:lnTo>
                <a:lnTo>
                  <a:pt x="2811" y="1399"/>
                </a:lnTo>
                <a:lnTo>
                  <a:pt x="2789" y="1376"/>
                </a:lnTo>
                <a:lnTo>
                  <a:pt x="2770" y="1351"/>
                </a:lnTo>
                <a:lnTo>
                  <a:pt x="2753" y="1324"/>
                </a:lnTo>
                <a:lnTo>
                  <a:pt x="2737" y="1293"/>
                </a:lnTo>
                <a:lnTo>
                  <a:pt x="2724" y="1260"/>
                </a:lnTo>
                <a:lnTo>
                  <a:pt x="2714" y="1225"/>
                </a:lnTo>
                <a:lnTo>
                  <a:pt x="2706" y="1188"/>
                </a:lnTo>
                <a:lnTo>
                  <a:pt x="2700" y="1150"/>
                </a:lnTo>
                <a:lnTo>
                  <a:pt x="2960" y="1103"/>
                </a:lnTo>
                <a:lnTo>
                  <a:pt x="2962" y="1103"/>
                </a:lnTo>
                <a:lnTo>
                  <a:pt x="2962" y="1103"/>
                </a:lnTo>
                <a:lnTo>
                  <a:pt x="2966" y="1136"/>
                </a:lnTo>
                <a:lnTo>
                  <a:pt x="2971" y="1165"/>
                </a:lnTo>
                <a:lnTo>
                  <a:pt x="2981" y="1190"/>
                </a:lnTo>
                <a:lnTo>
                  <a:pt x="2987" y="1202"/>
                </a:lnTo>
                <a:lnTo>
                  <a:pt x="2995" y="1212"/>
                </a:lnTo>
                <a:lnTo>
                  <a:pt x="3002" y="1221"/>
                </a:lnTo>
                <a:lnTo>
                  <a:pt x="3010" y="1229"/>
                </a:lnTo>
                <a:lnTo>
                  <a:pt x="3020" y="1237"/>
                </a:lnTo>
                <a:lnTo>
                  <a:pt x="3029" y="1243"/>
                </a:lnTo>
                <a:lnTo>
                  <a:pt x="3039" y="1247"/>
                </a:lnTo>
                <a:lnTo>
                  <a:pt x="3051" y="1250"/>
                </a:lnTo>
                <a:lnTo>
                  <a:pt x="3062" y="1252"/>
                </a:lnTo>
                <a:lnTo>
                  <a:pt x="3076" y="1252"/>
                </a:lnTo>
                <a:lnTo>
                  <a:pt x="3076" y="1252"/>
                </a:lnTo>
                <a:lnTo>
                  <a:pt x="3097" y="1250"/>
                </a:lnTo>
                <a:lnTo>
                  <a:pt x="3117" y="1245"/>
                </a:lnTo>
                <a:lnTo>
                  <a:pt x="3134" y="1235"/>
                </a:lnTo>
                <a:lnTo>
                  <a:pt x="3149" y="1223"/>
                </a:lnTo>
                <a:lnTo>
                  <a:pt x="3163" y="1208"/>
                </a:lnTo>
                <a:lnTo>
                  <a:pt x="3173" y="1190"/>
                </a:lnTo>
                <a:lnTo>
                  <a:pt x="3179" y="1169"/>
                </a:lnTo>
                <a:lnTo>
                  <a:pt x="3180" y="1148"/>
                </a:lnTo>
                <a:lnTo>
                  <a:pt x="3180" y="1148"/>
                </a:lnTo>
                <a:lnTo>
                  <a:pt x="3180" y="1132"/>
                </a:lnTo>
                <a:lnTo>
                  <a:pt x="3177" y="1119"/>
                </a:lnTo>
                <a:lnTo>
                  <a:pt x="3171" y="1105"/>
                </a:lnTo>
                <a:lnTo>
                  <a:pt x="3165" y="1094"/>
                </a:lnTo>
                <a:lnTo>
                  <a:pt x="3155" y="1082"/>
                </a:lnTo>
                <a:lnTo>
                  <a:pt x="3146" y="1072"/>
                </a:lnTo>
                <a:lnTo>
                  <a:pt x="3134" y="1063"/>
                </a:lnTo>
                <a:lnTo>
                  <a:pt x="3120" y="1055"/>
                </a:lnTo>
                <a:lnTo>
                  <a:pt x="3091" y="1039"/>
                </a:lnTo>
                <a:lnTo>
                  <a:pt x="3058" y="1024"/>
                </a:lnTo>
                <a:lnTo>
                  <a:pt x="2987" y="997"/>
                </a:lnTo>
                <a:lnTo>
                  <a:pt x="2987" y="997"/>
                </a:lnTo>
                <a:lnTo>
                  <a:pt x="2935" y="974"/>
                </a:lnTo>
                <a:lnTo>
                  <a:pt x="2909" y="962"/>
                </a:lnTo>
                <a:lnTo>
                  <a:pt x="2884" y="948"/>
                </a:lnTo>
                <a:lnTo>
                  <a:pt x="2863" y="933"/>
                </a:lnTo>
                <a:lnTo>
                  <a:pt x="2840" y="916"/>
                </a:lnTo>
                <a:lnTo>
                  <a:pt x="2820" y="898"/>
                </a:lnTo>
                <a:lnTo>
                  <a:pt x="2803" y="875"/>
                </a:lnTo>
                <a:lnTo>
                  <a:pt x="2420" y="1448"/>
                </a:lnTo>
                <a:lnTo>
                  <a:pt x="2145" y="1448"/>
                </a:lnTo>
                <a:lnTo>
                  <a:pt x="2145" y="854"/>
                </a:lnTo>
                <a:lnTo>
                  <a:pt x="2141" y="854"/>
                </a:lnTo>
                <a:lnTo>
                  <a:pt x="1733" y="1448"/>
                </a:lnTo>
                <a:lnTo>
                  <a:pt x="1460" y="1448"/>
                </a:lnTo>
                <a:lnTo>
                  <a:pt x="1460" y="377"/>
                </a:lnTo>
                <a:lnTo>
                  <a:pt x="1460" y="377"/>
                </a:lnTo>
                <a:close/>
                <a:moveTo>
                  <a:pt x="5122" y="1076"/>
                </a:moveTo>
                <a:lnTo>
                  <a:pt x="5122" y="778"/>
                </a:lnTo>
                <a:lnTo>
                  <a:pt x="5118" y="778"/>
                </a:lnTo>
                <a:lnTo>
                  <a:pt x="4942" y="1076"/>
                </a:lnTo>
                <a:lnTo>
                  <a:pt x="5122" y="1076"/>
                </a:lnTo>
                <a:lnTo>
                  <a:pt x="5122" y="10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userDrawn="1"/>
        </p:nvSpPr>
        <p:spPr>
          <a:xfrm>
            <a:off x="-8934" y="4390373"/>
            <a:ext cx="9143999" cy="346268"/>
          </a:xfrm>
          <a:prstGeom prst="rect">
            <a:avLst/>
          </a:prstGeom>
          <a:solidFill>
            <a:schemeClr val="tx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52588" y="2832466"/>
            <a:ext cx="4801664" cy="1676903"/>
          </a:xfrm>
          <a:prstGeom prst="rect">
            <a:avLst/>
          </a:prstGeom>
        </p:spPr>
        <p:txBody>
          <a:bodyPr anchor="t"/>
          <a:lstStyle>
            <a:lvl1pPr algn="l">
              <a:defRPr sz="3600" b="0" cap="all">
                <a:solidFill>
                  <a:schemeClr val="bg1"/>
                </a:solidFill>
              </a:defRPr>
            </a:lvl1pPr>
          </a:lstStyle>
          <a:p>
            <a:r>
              <a:rPr lang="en-US"/>
              <a:t>Click to edit Master title style</a:t>
            </a:r>
          </a:p>
        </p:txBody>
      </p:sp>
      <p:grpSp>
        <p:nvGrpSpPr>
          <p:cNvPr id="9" name="Group 8"/>
          <p:cNvGrpSpPr/>
          <p:nvPr userDrawn="1"/>
        </p:nvGrpSpPr>
        <p:grpSpPr>
          <a:xfrm>
            <a:off x="7365511" y="-832177"/>
            <a:ext cx="1422791" cy="2657954"/>
            <a:chOff x="4497457" y="351073"/>
            <a:chExt cx="594610" cy="1110807"/>
          </a:xfrm>
        </p:grpSpPr>
        <p:sp>
          <p:nvSpPr>
            <p:cNvPr id="13" name="Freeform 7"/>
            <p:cNvSpPr>
              <a:spLocks/>
            </p:cNvSpPr>
            <p:nvPr userDrawn="1"/>
          </p:nvSpPr>
          <p:spPr bwMode="auto">
            <a:xfrm rot="16200000" flipH="1">
              <a:off x="4388011" y="757824"/>
              <a:ext cx="1110807" cy="29730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bg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rot="16200000" flipH="1">
              <a:off x="4090706" y="757824"/>
              <a:ext cx="1110807" cy="29730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tx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Freeform 14">
            <a:extLst>
              <a:ext uri="{FF2B5EF4-FFF2-40B4-BE49-F238E27FC236}">
                <a16:creationId xmlns:a16="http://schemas.microsoft.com/office/drawing/2014/main" id="{56C28EC0-C89E-9D46-9143-5407DB4FB3AB}"/>
              </a:ext>
            </a:extLst>
          </p:cNvPr>
          <p:cNvSpPr>
            <a:spLocks/>
          </p:cNvSpPr>
          <p:nvPr userDrawn="1"/>
        </p:nvSpPr>
        <p:spPr bwMode="auto">
          <a:xfrm>
            <a:off x="366170" y="2701214"/>
            <a:ext cx="443592" cy="118726"/>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3438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B3CFE022-5C08-481C-8A09-639347DC39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282"/>
          <a:stretch/>
        </p:blipFill>
        <p:spPr>
          <a:xfrm>
            <a:off x="-8934" y="-388417"/>
            <a:ext cx="9143999" cy="5467003"/>
          </a:xfrm>
          <a:prstGeom prst="rect">
            <a:avLst/>
          </a:prstGeom>
        </p:spPr>
      </p:pic>
      <p:sp>
        <p:nvSpPr>
          <p:cNvPr id="10" name="Rectangle 9"/>
          <p:cNvSpPr/>
          <p:nvPr userDrawn="1"/>
        </p:nvSpPr>
        <p:spPr>
          <a:xfrm>
            <a:off x="-8934" y="1659699"/>
            <a:ext cx="9143999" cy="3193681"/>
          </a:xfrm>
          <a:prstGeom prst="rect">
            <a:avLst/>
          </a:prstGeom>
          <a:gradFill flip="none" rotWithShape="1">
            <a:gsLst>
              <a:gs pos="43000">
                <a:schemeClr val="tx1">
                  <a:alpha val="6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8934" y="4563261"/>
            <a:ext cx="9144001" cy="580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6"/>
          <p:cNvSpPr>
            <a:spLocks noEditPoints="1"/>
          </p:cNvSpPr>
          <p:nvPr userDrawn="1"/>
        </p:nvSpPr>
        <p:spPr bwMode="auto">
          <a:xfrm>
            <a:off x="7972620" y="4749167"/>
            <a:ext cx="996015" cy="266474"/>
          </a:xfrm>
          <a:custGeom>
            <a:avLst/>
            <a:gdLst>
              <a:gd name="T0" fmla="*/ 6870 w 6870"/>
              <a:gd name="T1" fmla="*/ 0 h 1837"/>
              <a:gd name="T2" fmla="*/ 1733 w 6870"/>
              <a:gd name="T3" fmla="*/ 377 h 1837"/>
              <a:gd name="T4" fmla="*/ 2418 w 6870"/>
              <a:gd name="T5" fmla="*/ 377 h 1837"/>
              <a:gd name="T6" fmla="*/ 2604 w 6870"/>
              <a:gd name="T7" fmla="*/ 732 h 1837"/>
              <a:gd name="T8" fmla="*/ 2772 w 6870"/>
              <a:gd name="T9" fmla="*/ 493 h 1837"/>
              <a:gd name="T10" fmla="*/ 2849 w 6870"/>
              <a:gd name="T11" fmla="*/ 420 h 1837"/>
              <a:gd name="T12" fmla="*/ 2933 w 6870"/>
              <a:gd name="T13" fmla="*/ 375 h 1837"/>
              <a:gd name="T14" fmla="*/ 3028 w 6870"/>
              <a:gd name="T15" fmla="*/ 354 h 1837"/>
              <a:gd name="T16" fmla="*/ 3117 w 6870"/>
              <a:gd name="T17" fmla="*/ 352 h 1837"/>
              <a:gd name="T18" fmla="*/ 3244 w 6870"/>
              <a:gd name="T19" fmla="*/ 381 h 1837"/>
              <a:gd name="T20" fmla="*/ 3349 w 6870"/>
              <a:gd name="T21" fmla="*/ 447 h 1837"/>
              <a:gd name="T22" fmla="*/ 3420 w 6870"/>
              <a:gd name="T23" fmla="*/ 548 h 1837"/>
              <a:gd name="T24" fmla="*/ 3173 w 6870"/>
              <a:gd name="T25" fmla="*/ 689 h 1837"/>
              <a:gd name="T26" fmla="*/ 3151 w 6870"/>
              <a:gd name="T27" fmla="*/ 623 h 1837"/>
              <a:gd name="T28" fmla="*/ 3093 w 6870"/>
              <a:gd name="T29" fmla="*/ 584 h 1837"/>
              <a:gd name="T30" fmla="*/ 3037 w 6870"/>
              <a:gd name="T31" fmla="*/ 590 h 1837"/>
              <a:gd name="T32" fmla="*/ 2987 w 6870"/>
              <a:gd name="T33" fmla="*/ 637 h 1837"/>
              <a:gd name="T34" fmla="*/ 2979 w 6870"/>
              <a:gd name="T35" fmla="*/ 683 h 1837"/>
              <a:gd name="T36" fmla="*/ 2998 w 6870"/>
              <a:gd name="T37" fmla="*/ 722 h 1837"/>
              <a:gd name="T38" fmla="*/ 3086 w 6870"/>
              <a:gd name="T39" fmla="*/ 776 h 1837"/>
              <a:gd name="T40" fmla="*/ 3231 w 6870"/>
              <a:gd name="T41" fmla="*/ 842 h 1837"/>
              <a:gd name="T42" fmla="*/ 3335 w 6870"/>
              <a:gd name="T43" fmla="*/ 919 h 1837"/>
              <a:gd name="T44" fmla="*/ 4028 w 6870"/>
              <a:gd name="T45" fmla="*/ 377 h 1837"/>
              <a:gd name="T46" fmla="*/ 4704 w 6870"/>
              <a:gd name="T47" fmla="*/ 377 h 1837"/>
              <a:gd name="T48" fmla="*/ 5410 w 6870"/>
              <a:gd name="T49" fmla="*/ 1448 h 1837"/>
              <a:gd name="T50" fmla="*/ 4733 w 6870"/>
              <a:gd name="T51" fmla="*/ 1448 h 1837"/>
              <a:gd name="T52" fmla="*/ 3982 w 6870"/>
              <a:gd name="T53" fmla="*/ 1448 h 1837"/>
              <a:gd name="T54" fmla="*/ 3751 w 6870"/>
              <a:gd name="T55" fmla="*/ 815 h 1837"/>
              <a:gd name="T56" fmla="*/ 3540 w 6870"/>
              <a:gd name="T57" fmla="*/ 1159 h 1837"/>
              <a:gd name="T58" fmla="*/ 3417 w 6870"/>
              <a:gd name="T59" fmla="*/ 1332 h 1837"/>
              <a:gd name="T60" fmla="*/ 3320 w 6870"/>
              <a:gd name="T61" fmla="*/ 1413 h 1837"/>
              <a:gd name="T62" fmla="*/ 3237 w 6870"/>
              <a:gd name="T63" fmla="*/ 1458 h 1837"/>
              <a:gd name="T64" fmla="*/ 3134 w 6870"/>
              <a:gd name="T65" fmla="*/ 1483 h 1837"/>
              <a:gd name="T66" fmla="*/ 3035 w 6870"/>
              <a:gd name="T67" fmla="*/ 1485 h 1837"/>
              <a:gd name="T68" fmla="*/ 2892 w 6870"/>
              <a:gd name="T69" fmla="*/ 1452 h 1837"/>
              <a:gd name="T70" fmla="*/ 2789 w 6870"/>
              <a:gd name="T71" fmla="*/ 1376 h 1837"/>
              <a:gd name="T72" fmla="*/ 2724 w 6870"/>
              <a:gd name="T73" fmla="*/ 1260 h 1837"/>
              <a:gd name="T74" fmla="*/ 2960 w 6870"/>
              <a:gd name="T75" fmla="*/ 1103 h 1837"/>
              <a:gd name="T76" fmla="*/ 2971 w 6870"/>
              <a:gd name="T77" fmla="*/ 1165 h 1837"/>
              <a:gd name="T78" fmla="*/ 3002 w 6870"/>
              <a:gd name="T79" fmla="*/ 1221 h 1837"/>
              <a:gd name="T80" fmla="*/ 3039 w 6870"/>
              <a:gd name="T81" fmla="*/ 1247 h 1837"/>
              <a:gd name="T82" fmla="*/ 3076 w 6870"/>
              <a:gd name="T83" fmla="*/ 1252 h 1837"/>
              <a:gd name="T84" fmla="*/ 3149 w 6870"/>
              <a:gd name="T85" fmla="*/ 1223 h 1837"/>
              <a:gd name="T86" fmla="*/ 3180 w 6870"/>
              <a:gd name="T87" fmla="*/ 1148 h 1837"/>
              <a:gd name="T88" fmla="*/ 3171 w 6870"/>
              <a:gd name="T89" fmla="*/ 1105 h 1837"/>
              <a:gd name="T90" fmla="*/ 3134 w 6870"/>
              <a:gd name="T91" fmla="*/ 1063 h 1837"/>
              <a:gd name="T92" fmla="*/ 2987 w 6870"/>
              <a:gd name="T93" fmla="*/ 997 h 1837"/>
              <a:gd name="T94" fmla="*/ 2884 w 6870"/>
              <a:gd name="T95" fmla="*/ 948 h 1837"/>
              <a:gd name="T96" fmla="*/ 2803 w 6870"/>
              <a:gd name="T97" fmla="*/ 875 h 1837"/>
              <a:gd name="T98" fmla="*/ 2141 w 6870"/>
              <a:gd name="T99" fmla="*/ 854 h 1837"/>
              <a:gd name="T100" fmla="*/ 1460 w 6870"/>
              <a:gd name="T101" fmla="*/ 377 h 1837"/>
              <a:gd name="T102" fmla="*/ 4942 w 6870"/>
              <a:gd name="T103" fmla="*/ 1076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70" h="1837">
                <a:moveTo>
                  <a:pt x="1210" y="0"/>
                </a:moveTo>
                <a:lnTo>
                  <a:pt x="0" y="1837"/>
                </a:lnTo>
                <a:lnTo>
                  <a:pt x="5660" y="1837"/>
                </a:lnTo>
                <a:lnTo>
                  <a:pt x="6870" y="0"/>
                </a:lnTo>
                <a:lnTo>
                  <a:pt x="1210" y="0"/>
                </a:lnTo>
                <a:lnTo>
                  <a:pt x="1210" y="0"/>
                </a:lnTo>
                <a:close/>
                <a:moveTo>
                  <a:pt x="1460" y="377"/>
                </a:moveTo>
                <a:lnTo>
                  <a:pt x="1733" y="377"/>
                </a:lnTo>
                <a:lnTo>
                  <a:pt x="1733" y="999"/>
                </a:lnTo>
                <a:lnTo>
                  <a:pt x="1736" y="999"/>
                </a:lnTo>
                <a:lnTo>
                  <a:pt x="2168" y="377"/>
                </a:lnTo>
                <a:lnTo>
                  <a:pt x="2418" y="377"/>
                </a:lnTo>
                <a:lnTo>
                  <a:pt x="2418" y="1010"/>
                </a:lnTo>
                <a:lnTo>
                  <a:pt x="2422" y="1010"/>
                </a:lnTo>
                <a:lnTo>
                  <a:pt x="2422" y="1010"/>
                </a:lnTo>
                <a:lnTo>
                  <a:pt x="2604" y="732"/>
                </a:lnTo>
                <a:lnTo>
                  <a:pt x="2685" y="610"/>
                </a:lnTo>
                <a:lnTo>
                  <a:pt x="2735" y="540"/>
                </a:lnTo>
                <a:lnTo>
                  <a:pt x="2735" y="540"/>
                </a:lnTo>
                <a:lnTo>
                  <a:pt x="2772" y="493"/>
                </a:lnTo>
                <a:lnTo>
                  <a:pt x="2791" y="472"/>
                </a:lnTo>
                <a:lnTo>
                  <a:pt x="2811" y="453"/>
                </a:lnTo>
                <a:lnTo>
                  <a:pt x="2830" y="435"/>
                </a:lnTo>
                <a:lnTo>
                  <a:pt x="2849" y="420"/>
                </a:lnTo>
                <a:lnTo>
                  <a:pt x="2869" y="406"/>
                </a:lnTo>
                <a:lnTo>
                  <a:pt x="2890" y="395"/>
                </a:lnTo>
                <a:lnTo>
                  <a:pt x="2911" y="385"/>
                </a:lnTo>
                <a:lnTo>
                  <a:pt x="2933" y="375"/>
                </a:lnTo>
                <a:lnTo>
                  <a:pt x="2956" y="368"/>
                </a:lnTo>
                <a:lnTo>
                  <a:pt x="2979" y="362"/>
                </a:lnTo>
                <a:lnTo>
                  <a:pt x="3002" y="358"/>
                </a:lnTo>
                <a:lnTo>
                  <a:pt x="3028" y="354"/>
                </a:lnTo>
                <a:lnTo>
                  <a:pt x="3055" y="352"/>
                </a:lnTo>
                <a:lnTo>
                  <a:pt x="3082" y="352"/>
                </a:lnTo>
                <a:lnTo>
                  <a:pt x="3082" y="352"/>
                </a:lnTo>
                <a:lnTo>
                  <a:pt x="3117" y="352"/>
                </a:lnTo>
                <a:lnTo>
                  <a:pt x="3149" y="356"/>
                </a:lnTo>
                <a:lnTo>
                  <a:pt x="3182" y="362"/>
                </a:lnTo>
                <a:lnTo>
                  <a:pt x="3215" y="372"/>
                </a:lnTo>
                <a:lnTo>
                  <a:pt x="3244" y="381"/>
                </a:lnTo>
                <a:lnTo>
                  <a:pt x="3273" y="395"/>
                </a:lnTo>
                <a:lnTo>
                  <a:pt x="3300" y="410"/>
                </a:lnTo>
                <a:lnTo>
                  <a:pt x="3326" y="428"/>
                </a:lnTo>
                <a:lnTo>
                  <a:pt x="3349" y="447"/>
                </a:lnTo>
                <a:lnTo>
                  <a:pt x="3370" y="470"/>
                </a:lnTo>
                <a:lnTo>
                  <a:pt x="3390" y="493"/>
                </a:lnTo>
                <a:lnTo>
                  <a:pt x="3407" y="519"/>
                </a:lnTo>
                <a:lnTo>
                  <a:pt x="3420" y="548"/>
                </a:lnTo>
                <a:lnTo>
                  <a:pt x="3432" y="577"/>
                </a:lnTo>
                <a:lnTo>
                  <a:pt x="3440" y="608"/>
                </a:lnTo>
                <a:lnTo>
                  <a:pt x="3446" y="643"/>
                </a:lnTo>
                <a:lnTo>
                  <a:pt x="3173" y="689"/>
                </a:lnTo>
                <a:lnTo>
                  <a:pt x="3173" y="689"/>
                </a:lnTo>
                <a:lnTo>
                  <a:pt x="3167" y="662"/>
                </a:lnTo>
                <a:lnTo>
                  <a:pt x="3159" y="641"/>
                </a:lnTo>
                <a:lnTo>
                  <a:pt x="3151" y="623"/>
                </a:lnTo>
                <a:lnTo>
                  <a:pt x="3140" y="608"/>
                </a:lnTo>
                <a:lnTo>
                  <a:pt x="3126" y="596"/>
                </a:lnTo>
                <a:lnTo>
                  <a:pt x="3111" y="590"/>
                </a:lnTo>
                <a:lnTo>
                  <a:pt x="3093" y="584"/>
                </a:lnTo>
                <a:lnTo>
                  <a:pt x="3074" y="584"/>
                </a:lnTo>
                <a:lnTo>
                  <a:pt x="3074" y="584"/>
                </a:lnTo>
                <a:lnTo>
                  <a:pt x="3055" y="586"/>
                </a:lnTo>
                <a:lnTo>
                  <a:pt x="3037" y="590"/>
                </a:lnTo>
                <a:lnTo>
                  <a:pt x="3022" y="598"/>
                </a:lnTo>
                <a:lnTo>
                  <a:pt x="3008" y="610"/>
                </a:lnTo>
                <a:lnTo>
                  <a:pt x="2995" y="621"/>
                </a:lnTo>
                <a:lnTo>
                  <a:pt x="2987" y="637"/>
                </a:lnTo>
                <a:lnTo>
                  <a:pt x="2981" y="652"/>
                </a:lnTo>
                <a:lnTo>
                  <a:pt x="2979" y="672"/>
                </a:lnTo>
                <a:lnTo>
                  <a:pt x="2979" y="672"/>
                </a:lnTo>
                <a:lnTo>
                  <a:pt x="2979" y="683"/>
                </a:lnTo>
                <a:lnTo>
                  <a:pt x="2983" y="693"/>
                </a:lnTo>
                <a:lnTo>
                  <a:pt x="2987" y="703"/>
                </a:lnTo>
                <a:lnTo>
                  <a:pt x="2993" y="712"/>
                </a:lnTo>
                <a:lnTo>
                  <a:pt x="2998" y="722"/>
                </a:lnTo>
                <a:lnTo>
                  <a:pt x="3008" y="730"/>
                </a:lnTo>
                <a:lnTo>
                  <a:pt x="3028" y="747"/>
                </a:lnTo>
                <a:lnTo>
                  <a:pt x="3055" y="761"/>
                </a:lnTo>
                <a:lnTo>
                  <a:pt x="3086" y="776"/>
                </a:lnTo>
                <a:lnTo>
                  <a:pt x="3157" y="807"/>
                </a:lnTo>
                <a:lnTo>
                  <a:pt x="3157" y="807"/>
                </a:lnTo>
                <a:lnTo>
                  <a:pt x="3196" y="825"/>
                </a:lnTo>
                <a:lnTo>
                  <a:pt x="3231" y="842"/>
                </a:lnTo>
                <a:lnTo>
                  <a:pt x="3262" y="859"/>
                </a:lnTo>
                <a:lnTo>
                  <a:pt x="3289" y="879"/>
                </a:lnTo>
                <a:lnTo>
                  <a:pt x="3314" y="898"/>
                </a:lnTo>
                <a:lnTo>
                  <a:pt x="3335" y="919"/>
                </a:lnTo>
                <a:lnTo>
                  <a:pt x="3355" y="941"/>
                </a:lnTo>
                <a:lnTo>
                  <a:pt x="3374" y="966"/>
                </a:lnTo>
                <a:lnTo>
                  <a:pt x="3755" y="377"/>
                </a:lnTo>
                <a:lnTo>
                  <a:pt x="4028" y="377"/>
                </a:lnTo>
                <a:lnTo>
                  <a:pt x="4028" y="966"/>
                </a:lnTo>
                <a:lnTo>
                  <a:pt x="4030" y="966"/>
                </a:lnTo>
                <a:lnTo>
                  <a:pt x="4435" y="377"/>
                </a:lnTo>
                <a:lnTo>
                  <a:pt x="4704" y="377"/>
                </a:lnTo>
                <a:lnTo>
                  <a:pt x="4704" y="1012"/>
                </a:lnTo>
                <a:lnTo>
                  <a:pt x="5139" y="377"/>
                </a:lnTo>
                <a:lnTo>
                  <a:pt x="5410" y="377"/>
                </a:lnTo>
                <a:lnTo>
                  <a:pt x="5410" y="1448"/>
                </a:lnTo>
                <a:lnTo>
                  <a:pt x="5137" y="1448"/>
                </a:lnTo>
                <a:lnTo>
                  <a:pt x="5137" y="1293"/>
                </a:lnTo>
                <a:lnTo>
                  <a:pt x="4828" y="1293"/>
                </a:lnTo>
                <a:lnTo>
                  <a:pt x="4733" y="1448"/>
                </a:lnTo>
                <a:lnTo>
                  <a:pt x="4431" y="1448"/>
                </a:lnTo>
                <a:lnTo>
                  <a:pt x="4431" y="809"/>
                </a:lnTo>
                <a:lnTo>
                  <a:pt x="4427" y="809"/>
                </a:lnTo>
                <a:lnTo>
                  <a:pt x="3982" y="1448"/>
                </a:lnTo>
                <a:lnTo>
                  <a:pt x="3751" y="1448"/>
                </a:lnTo>
                <a:lnTo>
                  <a:pt x="3751" y="817"/>
                </a:lnTo>
                <a:lnTo>
                  <a:pt x="3751" y="815"/>
                </a:lnTo>
                <a:lnTo>
                  <a:pt x="3751" y="815"/>
                </a:lnTo>
                <a:lnTo>
                  <a:pt x="3709" y="881"/>
                </a:lnTo>
                <a:lnTo>
                  <a:pt x="3666" y="950"/>
                </a:lnTo>
                <a:lnTo>
                  <a:pt x="3583" y="1092"/>
                </a:lnTo>
                <a:lnTo>
                  <a:pt x="3540" y="1159"/>
                </a:lnTo>
                <a:lnTo>
                  <a:pt x="3498" y="1223"/>
                </a:lnTo>
                <a:lnTo>
                  <a:pt x="3457" y="1281"/>
                </a:lnTo>
                <a:lnTo>
                  <a:pt x="3436" y="1307"/>
                </a:lnTo>
                <a:lnTo>
                  <a:pt x="3417" y="1332"/>
                </a:lnTo>
                <a:lnTo>
                  <a:pt x="3417" y="1332"/>
                </a:lnTo>
                <a:lnTo>
                  <a:pt x="3388" y="1361"/>
                </a:lnTo>
                <a:lnTo>
                  <a:pt x="3357" y="1388"/>
                </a:lnTo>
                <a:lnTo>
                  <a:pt x="3320" y="1413"/>
                </a:lnTo>
                <a:lnTo>
                  <a:pt x="3300" y="1427"/>
                </a:lnTo>
                <a:lnTo>
                  <a:pt x="3281" y="1436"/>
                </a:lnTo>
                <a:lnTo>
                  <a:pt x="3260" y="1448"/>
                </a:lnTo>
                <a:lnTo>
                  <a:pt x="3237" y="1458"/>
                </a:lnTo>
                <a:lnTo>
                  <a:pt x="3213" y="1465"/>
                </a:lnTo>
                <a:lnTo>
                  <a:pt x="3188" y="1473"/>
                </a:lnTo>
                <a:lnTo>
                  <a:pt x="3161" y="1479"/>
                </a:lnTo>
                <a:lnTo>
                  <a:pt x="3134" y="1483"/>
                </a:lnTo>
                <a:lnTo>
                  <a:pt x="3107" y="1485"/>
                </a:lnTo>
                <a:lnTo>
                  <a:pt x="3076" y="1487"/>
                </a:lnTo>
                <a:lnTo>
                  <a:pt x="3076" y="1487"/>
                </a:lnTo>
                <a:lnTo>
                  <a:pt x="3035" y="1485"/>
                </a:lnTo>
                <a:lnTo>
                  <a:pt x="2997" y="1481"/>
                </a:lnTo>
                <a:lnTo>
                  <a:pt x="2960" y="1473"/>
                </a:lnTo>
                <a:lnTo>
                  <a:pt x="2925" y="1463"/>
                </a:lnTo>
                <a:lnTo>
                  <a:pt x="2892" y="1452"/>
                </a:lnTo>
                <a:lnTo>
                  <a:pt x="2863" y="1436"/>
                </a:lnTo>
                <a:lnTo>
                  <a:pt x="2836" y="1419"/>
                </a:lnTo>
                <a:lnTo>
                  <a:pt x="2811" y="1399"/>
                </a:lnTo>
                <a:lnTo>
                  <a:pt x="2789" y="1376"/>
                </a:lnTo>
                <a:lnTo>
                  <a:pt x="2770" y="1351"/>
                </a:lnTo>
                <a:lnTo>
                  <a:pt x="2753" y="1324"/>
                </a:lnTo>
                <a:lnTo>
                  <a:pt x="2737" y="1293"/>
                </a:lnTo>
                <a:lnTo>
                  <a:pt x="2724" y="1260"/>
                </a:lnTo>
                <a:lnTo>
                  <a:pt x="2714" y="1225"/>
                </a:lnTo>
                <a:lnTo>
                  <a:pt x="2706" y="1188"/>
                </a:lnTo>
                <a:lnTo>
                  <a:pt x="2700" y="1150"/>
                </a:lnTo>
                <a:lnTo>
                  <a:pt x="2960" y="1103"/>
                </a:lnTo>
                <a:lnTo>
                  <a:pt x="2962" y="1103"/>
                </a:lnTo>
                <a:lnTo>
                  <a:pt x="2962" y="1103"/>
                </a:lnTo>
                <a:lnTo>
                  <a:pt x="2966" y="1136"/>
                </a:lnTo>
                <a:lnTo>
                  <a:pt x="2971" y="1165"/>
                </a:lnTo>
                <a:lnTo>
                  <a:pt x="2981" y="1190"/>
                </a:lnTo>
                <a:lnTo>
                  <a:pt x="2987" y="1202"/>
                </a:lnTo>
                <a:lnTo>
                  <a:pt x="2995" y="1212"/>
                </a:lnTo>
                <a:lnTo>
                  <a:pt x="3002" y="1221"/>
                </a:lnTo>
                <a:lnTo>
                  <a:pt x="3010" y="1229"/>
                </a:lnTo>
                <a:lnTo>
                  <a:pt x="3020" y="1237"/>
                </a:lnTo>
                <a:lnTo>
                  <a:pt x="3029" y="1243"/>
                </a:lnTo>
                <a:lnTo>
                  <a:pt x="3039" y="1247"/>
                </a:lnTo>
                <a:lnTo>
                  <a:pt x="3051" y="1250"/>
                </a:lnTo>
                <a:lnTo>
                  <a:pt x="3062" y="1252"/>
                </a:lnTo>
                <a:lnTo>
                  <a:pt x="3076" y="1252"/>
                </a:lnTo>
                <a:lnTo>
                  <a:pt x="3076" y="1252"/>
                </a:lnTo>
                <a:lnTo>
                  <a:pt x="3097" y="1250"/>
                </a:lnTo>
                <a:lnTo>
                  <a:pt x="3117" y="1245"/>
                </a:lnTo>
                <a:lnTo>
                  <a:pt x="3134" y="1235"/>
                </a:lnTo>
                <a:lnTo>
                  <a:pt x="3149" y="1223"/>
                </a:lnTo>
                <a:lnTo>
                  <a:pt x="3163" y="1208"/>
                </a:lnTo>
                <a:lnTo>
                  <a:pt x="3173" y="1190"/>
                </a:lnTo>
                <a:lnTo>
                  <a:pt x="3179" y="1169"/>
                </a:lnTo>
                <a:lnTo>
                  <a:pt x="3180" y="1148"/>
                </a:lnTo>
                <a:lnTo>
                  <a:pt x="3180" y="1148"/>
                </a:lnTo>
                <a:lnTo>
                  <a:pt x="3180" y="1132"/>
                </a:lnTo>
                <a:lnTo>
                  <a:pt x="3177" y="1119"/>
                </a:lnTo>
                <a:lnTo>
                  <a:pt x="3171" y="1105"/>
                </a:lnTo>
                <a:lnTo>
                  <a:pt x="3165" y="1094"/>
                </a:lnTo>
                <a:lnTo>
                  <a:pt x="3155" y="1082"/>
                </a:lnTo>
                <a:lnTo>
                  <a:pt x="3146" y="1072"/>
                </a:lnTo>
                <a:lnTo>
                  <a:pt x="3134" y="1063"/>
                </a:lnTo>
                <a:lnTo>
                  <a:pt x="3120" y="1055"/>
                </a:lnTo>
                <a:lnTo>
                  <a:pt x="3091" y="1039"/>
                </a:lnTo>
                <a:lnTo>
                  <a:pt x="3058" y="1024"/>
                </a:lnTo>
                <a:lnTo>
                  <a:pt x="2987" y="997"/>
                </a:lnTo>
                <a:lnTo>
                  <a:pt x="2987" y="997"/>
                </a:lnTo>
                <a:lnTo>
                  <a:pt x="2935" y="974"/>
                </a:lnTo>
                <a:lnTo>
                  <a:pt x="2909" y="962"/>
                </a:lnTo>
                <a:lnTo>
                  <a:pt x="2884" y="948"/>
                </a:lnTo>
                <a:lnTo>
                  <a:pt x="2863" y="933"/>
                </a:lnTo>
                <a:lnTo>
                  <a:pt x="2840" y="916"/>
                </a:lnTo>
                <a:lnTo>
                  <a:pt x="2820" y="898"/>
                </a:lnTo>
                <a:lnTo>
                  <a:pt x="2803" y="875"/>
                </a:lnTo>
                <a:lnTo>
                  <a:pt x="2420" y="1448"/>
                </a:lnTo>
                <a:lnTo>
                  <a:pt x="2145" y="1448"/>
                </a:lnTo>
                <a:lnTo>
                  <a:pt x="2145" y="854"/>
                </a:lnTo>
                <a:lnTo>
                  <a:pt x="2141" y="854"/>
                </a:lnTo>
                <a:lnTo>
                  <a:pt x="1733" y="1448"/>
                </a:lnTo>
                <a:lnTo>
                  <a:pt x="1460" y="1448"/>
                </a:lnTo>
                <a:lnTo>
                  <a:pt x="1460" y="377"/>
                </a:lnTo>
                <a:lnTo>
                  <a:pt x="1460" y="377"/>
                </a:lnTo>
                <a:close/>
                <a:moveTo>
                  <a:pt x="5122" y="1076"/>
                </a:moveTo>
                <a:lnTo>
                  <a:pt x="5122" y="778"/>
                </a:lnTo>
                <a:lnTo>
                  <a:pt x="5118" y="778"/>
                </a:lnTo>
                <a:lnTo>
                  <a:pt x="4942" y="1076"/>
                </a:lnTo>
                <a:lnTo>
                  <a:pt x="5122" y="1076"/>
                </a:lnTo>
                <a:lnTo>
                  <a:pt x="5122" y="10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userDrawn="1"/>
        </p:nvSpPr>
        <p:spPr>
          <a:xfrm>
            <a:off x="-8934" y="4390373"/>
            <a:ext cx="9143999" cy="346268"/>
          </a:xfrm>
          <a:prstGeom prst="rect">
            <a:avLst/>
          </a:prstGeom>
          <a:solidFill>
            <a:schemeClr val="tx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52588" y="2832466"/>
            <a:ext cx="4801664" cy="1676903"/>
          </a:xfrm>
          <a:prstGeom prst="rect">
            <a:avLst/>
          </a:prstGeom>
        </p:spPr>
        <p:txBody>
          <a:bodyPr anchor="t"/>
          <a:lstStyle>
            <a:lvl1pPr algn="l">
              <a:defRPr sz="3600" b="0" cap="all">
                <a:solidFill>
                  <a:schemeClr val="bg1"/>
                </a:solidFill>
              </a:defRPr>
            </a:lvl1pPr>
          </a:lstStyle>
          <a:p>
            <a:r>
              <a:rPr lang="en-US"/>
              <a:t>Click to edit Master title style</a:t>
            </a:r>
          </a:p>
        </p:txBody>
      </p:sp>
      <p:grpSp>
        <p:nvGrpSpPr>
          <p:cNvPr id="9" name="Group 8"/>
          <p:cNvGrpSpPr/>
          <p:nvPr userDrawn="1"/>
        </p:nvGrpSpPr>
        <p:grpSpPr>
          <a:xfrm>
            <a:off x="7365511" y="-832177"/>
            <a:ext cx="1422791" cy="2657954"/>
            <a:chOff x="4497457" y="351073"/>
            <a:chExt cx="594610" cy="1110807"/>
          </a:xfrm>
        </p:grpSpPr>
        <p:sp>
          <p:nvSpPr>
            <p:cNvPr id="13" name="Freeform 7"/>
            <p:cNvSpPr>
              <a:spLocks/>
            </p:cNvSpPr>
            <p:nvPr userDrawn="1"/>
          </p:nvSpPr>
          <p:spPr bwMode="auto">
            <a:xfrm rot="16200000" flipH="1">
              <a:off x="4388011" y="757824"/>
              <a:ext cx="1110807" cy="29730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bg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rot="16200000" flipH="1">
              <a:off x="4090706" y="757824"/>
              <a:ext cx="1110807" cy="29730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tx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Freeform 14">
            <a:extLst>
              <a:ext uri="{FF2B5EF4-FFF2-40B4-BE49-F238E27FC236}">
                <a16:creationId xmlns:a16="http://schemas.microsoft.com/office/drawing/2014/main" id="{56C28EC0-C89E-9D46-9143-5407DB4FB3AB}"/>
              </a:ext>
            </a:extLst>
          </p:cNvPr>
          <p:cNvSpPr>
            <a:spLocks/>
          </p:cNvSpPr>
          <p:nvPr userDrawn="1"/>
        </p:nvSpPr>
        <p:spPr bwMode="auto">
          <a:xfrm>
            <a:off x="366170" y="2701214"/>
            <a:ext cx="443592" cy="118726"/>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4788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3" name="Picture 2" descr="Two people looking at the camera&#10;&#10;Description automatically generated">
            <a:extLst>
              <a:ext uri="{FF2B5EF4-FFF2-40B4-BE49-F238E27FC236}">
                <a16:creationId xmlns:a16="http://schemas.microsoft.com/office/drawing/2014/main" id="{3DF57675-3B4F-4164-BC71-1E185A6D60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3307"/>
          <a:stretch/>
        </p:blipFill>
        <p:spPr>
          <a:xfrm>
            <a:off x="23828" y="-521858"/>
            <a:ext cx="9120172" cy="5271025"/>
          </a:xfrm>
          <a:prstGeom prst="rect">
            <a:avLst/>
          </a:prstGeom>
        </p:spPr>
      </p:pic>
      <p:sp>
        <p:nvSpPr>
          <p:cNvPr id="10" name="Rectangle 9"/>
          <p:cNvSpPr/>
          <p:nvPr userDrawn="1"/>
        </p:nvSpPr>
        <p:spPr>
          <a:xfrm>
            <a:off x="449" y="1659699"/>
            <a:ext cx="9143999" cy="3193681"/>
          </a:xfrm>
          <a:prstGeom prst="rect">
            <a:avLst/>
          </a:prstGeom>
          <a:gradFill flip="none" rotWithShape="1">
            <a:gsLst>
              <a:gs pos="43000">
                <a:schemeClr val="tx1">
                  <a:alpha val="6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842" y="4563261"/>
            <a:ext cx="9144001" cy="580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6"/>
          <p:cNvSpPr>
            <a:spLocks noEditPoints="1"/>
          </p:cNvSpPr>
          <p:nvPr userDrawn="1"/>
        </p:nvSpPr>
        <p:spPr bwMode="auto">
          <a:xfrm>
            <a:off x="7972620" y="4749167"/>
            <a:ext cx="996015" cy="266474"/>
          </a:xfrm>
          <a:custGeom>
            <a:avLst/>
            <a:gdLst>
              <a:gd name="T0" fmla="*/ 6870 w 6870"/>
              <a:gd name="T1" fmla="*/ 0 h 1837"/>
              <a:gd name="T2" fmla="*/ 1733 w 6870"/>
              <a:gd name="T3" fmla="*/ 377 h 1837"/>
              <a:gd name="T4" fmla="*/ 2418 w 6870"/>
              <a:gd name="T5" fmla="*/ 377 h 1837"/>
              <a:gd name="T6" fmla="*/ 2604 w 6870"/>
              <a:gd name="T7" fmla="*/ 732 h 1837"/>
              <a:gd name="T8" fmla="*/ 2772 w 6870"/>
              <a:gd name="T9" fmla="*/ 493 h 1837"/>
              <a:gd name="T10" fmla="*/ 2849 w 6870"/>
              <a:gd name="T11" fmla="*/ 420 h 1837"/>
              <a:gd name="T12" fmla="*/ 2933 w 6870"/>
              <a:gd name="T13" fmla="*/ 375 h 1837"/>
              <a:gd name="T14" fmla="*/ 3028 w 6870"/>
              <a:gd name="T15" fmla="*/ 354 h 1837"/>
              <a:gd name="T16" fmla="*/ 3117 w 6870"/>
              <a:gd name="T17" fmla="*/ 352 h 1837"/>
              <a:gd name="T18" fmla="*/ 3244 w 6870"/>
              <a:gd name="T19" fmla="*/ 381 h 1837"/>
              <a:gd name="T20" fmla="*/ 3349 w 6870"/>
              <a:gd name="T21" fmla="*/ 447 h 1837"/>
              <a:gd name="T22" fmla="*/ 3420 w 6870"/>
              <a:gd name="T23" fmla="*/ 548 h 1837"/>
              <a:gd name="T24" fmla="*/ 3173 w 6870"/>
              <a:gd name="T25" fmla="*/ 689 h 1837"/>
              <a:gd name="T26" fmla="*/ 3151 w 6870"/>
              <a:gd name="T27" fmla="*/ 623 h 1837"/>
              <a:gd name="T28" fmla="*/ 3093 w 6870"/>
              <a:gd name="T29" fmla="*/ 584 h 1837"/>
              <a:gd name="T30" fmla="*/ 3037 w 6870"/>
              <a:gd name="T31" fmla="*/ 590 h 1837"/>
              <a:gd name="T32" fmla="*/ 2987 w 6870"/>
              <a:gd name="T33" fmla="*/ 637 h 1837"/>
              <a:gd name="T34" fmla="*/ 2979 w 6870"/>
              <a:gd name="T35" fmla="*/ 683 h 1837"/>
              <a:gd name="T36" fmla="*/ 2998 w 6870"/>
              <a:gd name="T37" fmla="*/ 722 h 1837"/>
              <a:gd name="T38" fmla="*/ 3086 w 6870"/>
              <a:gd name="T39" fmla="*/ 776 h 1837"/>
              <a:gd name="T40" fmla="*/ 3231 w 6870"/>
              <a:gd name="T41" fmla="*/ 842 h 1837"/>
              <a:gd name="T42" fmla="*/ 3335 w 6870"/>
              <a:gd name="T43" fmla="*/ 919 h 1837"/>
              <a:gd name="T44" fmla="*/ 4028 w 6870"/>
              <a:gd name="T45" fmla="*/ 377 h 1837"/>
              <a:gd name="T46" fmla="*/ 4704 w 6870"/>
              <a:gd name="T47" fmla="*/ 377 h 1837"/>
              <a:gd name="T48" fmla="*/ 5410 w 6870"/>
              <a:gd name="T49" fmla="*/ 1448 h 1837"/>
              <a:gd name="T50" fmla="*/ 4733 w 6870"/>
              <a:gd name="T51" fmla="*/ 1448 h 1837"/>
              <a:gd name="T52" fmla="*/ 3982 w 6870"/>
              <a:gd name="T53" fmla="*/ 1448 h 1837"/>
              <a:gd name="T54" fmla="*/ 3751 w 6870"/>
              <a:gd name="T55" fmla="*/ 815 h 1837"/>
              <a:gd name="T56" fmla="*/ 3540 w 6870"/>
              <a:gd name="T57" fmla="*/ 1159 h 1837"/>
              <a:gd name="T58" fmla="*/ 3417 w 6870"/>
              <a:gd name="T59" fmla="*/ 1332 h 1837"/>
              <a:gd name="T60" fmla="*/ 3320 w 6870"/>
              <a:gd name="T61" fmla="*/ 1413 h 1837"/>
              <a:gd name="T62" fmla="*/ 3237 w 6870"/>
              <a:gd name="T63" fmla="*/ 1458 h 1837"/>
              <a:gd name="T64" fmla="*/ 3134 w 6870"/>
              <a:gd name="T65" fmla="*/ 1483 h 1837"/>
              <a:gd name="T66" fmla="*/ 3035 w 6870"/>
              <a:gd name="T67" fmla="*/ 1485 h 1837"/>
              <a:gd name="T68" fmla="*/ 2892 w 6870"/>
              <a:gd name="T69" fmla="*/ 1452 h 1837"/>
              <a:gd name="T70" fmla="*/ 2789 w 6870"/>
              <a:gd name="T71" fmla="*/ 1376 h 1837"/>
              <a:gd name="T72" fmla="*/ 2724 w 6870"/>
              <a:gd name="T73" fmla="*/ 1260 h 1837"/>
              <a:gd name="T74" fmla="*/ 2960 w 6870"/>
              <a:gd name="T75" fmla="*/ 1103 h 1837"/>
              <a:gd name="T76" fmla="*/ 2971 w 6870"/>
              <a:gd name="T77" fmla="*/ 1165 h 1837"/>
              <a:gd name="T78" fmla="*/ 3002 w 6870"/>
              <a:gd name="T79" fmla="*/ 1221 h 1837"/>
              <a:gd name="T80" fmla="*/ 3039 w 6870"/>
              <a:gd name="T81" fmla="*/ 1247 h 1837"/>
              <a:gd name="T82" fmla="*/ 3076 w 6870"/>
              <a:gd name="T83" fmla="*/ 1252 h 1837"/>
              <a:gd name="T84" fmla="*/ 3149 w 6870"/>
              <a:gd name="T85" fmla="*/ 1223 h 1837"/>
              <a:gd name="T86" fmla="*/ 3180 w 6870"/>
              <a:gd name="T87" fmla="*/ 1148 h 1837"/>
              <a:gd name="T88" fmla="*/ 3171 w 6870"/>
              <a:gd name="T89" fmla="*/ 1105 h 1837"/>
              <a:gd name="T90" fmla="*/ 3134 w 6870"/>
              <a:gd name="T91" fmla="*/ 1063 h 1837"/>
              <a:gd name="T92" fmla="*/ 2987 w 6870"/>
              <a:gd name="T93" fmla="*/ 997 h 1837"/>
              <a:gd name="T94" fmla="*/ 2884 w 6870"/>
              <a:gd name="T95" fmla="*/ 948 h 1837"/>
              <a:gd name="T96" fmla="*/ 2803 w 6870"/>
              <a:gd name="T97" fmla="*/ 875 h 1837"/>
              <a:gd name="T98" fmla="*/ 2141 w 6870"/>
              <a:gd name="T99" fmla="*/ 854 h 1837"/>
              <a:gd name="T100" fmla="*/ 1460 w 6870"/>
              <a:gd name="T101" fmla="*/ 377 h 1837"/>
              <a:gd name="T102" fmla="*/ 4942 w 6870"/>
              <a:gd name="T103" fmla="*/ 1076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70" h="1837">
                <a:moveTo>
                  <a:pt x="1210" y="0"/>
                </a:moveTo>
                <a:lnTo>
                  <a:pt x="0" y="1837"/>
                </a:lnTo>
                <a:lnTo>
                  <a:pt x="5660" y="1837"/>
                </a:lnTo>
                <a:lnTo>
                  <a:pt x="6870" y="0"/>
                </a:lnTo>
                <a:lnTo>
                  <a:pt x="1210" y="0"/>
                </a:lnTo>
                <a:lnTo>
                  <a:pt x="1210" y="0"/>
                </a:lnTo>
                <a:close/>
                <a:moveTo>
                  <a:pt x="1460" y="377"/>
                </a:moveTo>
                <a:lnTo>
                  <a:pt x="1733" y="377"/>
                </a:lnTo>
                <a:lnTo>
                  <a:pt x="1733" y="999"/>
                </a:lnTo>
                <a:lnTo>
                  <a:pt x="1736" y="999"/>
                </a:lnTo>
                <a:lnTo>
                  <a:pt x="2168" y="377"/>
                </a:lnTo>
                <a:lnTo>
                  <a:pt x="2418" y="377"/>
                </a:lnTo>
                <a:lnTo>
                  <a:pt x="2418" y="1010"/>
                </a:lnTo>
                <a:lnTo>
                  <a:pt x="2422" y="1010"/>
                </a:lnTo>
                <a:lnTo>
                  <a:pt x="2422" y="1010"/>
                </a:lnTo>
                <a:lnTo>
                  <a:pt x="2604" y="732"/>
                </a:lnTo>
                <a:lnTo>
                  <a:pt x="2685" y="610"/>
                </a:lnTo>
                <a:lnTo>
                  <a:pt x="2735" y="540"/>
                </a:lnTo>
                <a:lnTo>
                  <a:pt x="2735" y="540"/>
                </a:lnTo>
                <a:lnTo>
                  <a:pt x="2772" y="493"/>
                </a:lnTo>
                <a:lnTo>
                  <a:pt x="2791" y="472"/>
                </a:lnTo>
                <a:lnTo>
                  <a:pt x="2811" y="453"/>
                </a:lnTo>
                <a:lnTo>
                  <a:pt x="2830" y="435"/>
                </a:lnTo>
                <a:lnTo>
                  <a:pt x="2849" y="420"/>
                </a:lnTo>
                <a:lnTo>
                  <a:pt x="2869" y="406"/>
                </a:lnTo>
                <a:lnTo>
                  <a:pt x="2890" y="395"/>
                </a:lnTo>
                <a:lnTo>
                  <a:pt x="2911" y="385"/>
                </a:lnTo>
                <a:lnTo>
                  <a:pt x="2933" y="375"/>
                </a:lnTo>
                <a:lnTo>
                  <a:pt x="2956" y="368"/>
                </a:lnTo>
                <a:lnTo>
                  <a:pt x="2979" y="362"/>
                </a:lnTo>
                <a:lnTo>
                  <a:pt x="3002" y="358"/>
                </a:lnTo>
                <a:lnTo>
                  <a:pt x="3028" y="354"/>
                </a:lnTo>
                <a:lnTo>
                  <a:pt x="3055" y="352"/>
                </a:lnTo>
                <a:lnTo>
                  <a:pt x="3082" y="352"/>
                </a:lnTo>
                <a:lnTo>
                  <a:pt x="3082" y="352"/>
                </a:lnTo>
                <a:lnTo>
                  <a:pt x="3117" y="352"/>
                </a:lnTo>
                <a:lnTo>
                  <a:pt x="3149" y="356"/>
                </a:lnTo>
                <a:lnTo>
                  <a:pt x="3182" y="362"/>
                </a:lnTo>
                <a:lnTo>
                  <a:pt x="3215" y="372"/>
                </a:lnTo>
                <a:lnTo>
                  <a:pt x="3244" y="381"/>
                </a:lnTo>
                <a:lnTo>
                  <a:pt x="3273" y="395"/>
                </a:lnTo>
                <a:lnTo>
                  <a:pt x="3300" y="410"/>
                </a:lnTo>
                <a:lnTo>
                  <a:pt x="3326" y="428"/>
                </a:lnTo>
                <a:lnTo>
                  <a:pt x="3349" y="447"/>
                </a:lnTo>
                <a:lnTo>
                  <a:pt x="3370" y="470"/>
                </a:lnTo>
                <a:lnTo>
                  <a:pt x="3390" y="493"/>
                </a:lnTo>
                <a:lnTo>
                  <a:pt x="3407" y="519"/>
                </a:lnTo>
                <a:lnTo>
                  <a:pt x="3420" y="548"/>
                </a:lnTo>
                <a:lnTo>
                  <a:pt x="3432" y="577"/>
                </a:lnTo>
                <a:lnTo>
                  <a:pt x="3440" y="608"/>
                </a:lnTo>
                <a:lnTo>
                  <a:pt x="3446" y="643"/>
                </a:lnTo>
                <a:lnTo>
                  <a:pt x="3173" y="689"/>
                </a:lnTo>
                <a:lnTo>
                  <a:pt x="3173" y="689"/>
                </a:lnTo>
                <a:lnTo>
                  <a:pt x="3167" y="662"/>
                </a:lnTo>
                <a:lnTo>
                  <a:pt x="3159" y="641"/>
                </a:lnTo>
                <a:lnTo>
                  <a:pt x="3151" y="623"/>
                </a:lnTo>
                <a:lnTo>
                  <a:pt x="3140" y="608"/>
                </a:lnTo>
                <a:lnTo>
                  <a:pt x="3126" y="596"/>
                </a:lnTo>
                <a:lnTo>
                  <a:pt x="3111" y="590"/>
                </a:lnTo>
                <a:lnTo>
                  <a:pt x="3093" y="584"/>
                </a:lnTo>
                <a:lnTo>
                  <a:pt x="3074" y="584"/>
                </a:lnTo>
                <a:lnTo>
                  <a:pt x="3074" y="584"/>
                </a:lnTo>
                <a:lnTo>
                  <a:pt x="3055" y="586"/>
                </a:lnTo>
                <a:lnTo>
                  <a:pt x="3037" y="590"/>
                </a:lnTo>
                <a:lnTo>
                  <a:pt x="3022" y="598"/>
                </a:lnTo>
                <a:lnTo>
                  <a:pt x="3008" y="610"/>
                </a:lnTo>
                <a:lnTo>
                  <a:pt x="2995" y="621"/>
                </a:lnTo>
                <a:lnTo>
                  <a:pt x="2987" y="637"/>
                </a:lnTo>
                <a:lnTo>
                  <a:pt x="2981" y="652"/>
                </a:lnTo>
                <a:lnTo>
                  <a:pt x="2979" y="672"/>
                </a:lnTo>
                <a:lnTo>
                  <a:pt x="2979" y="672"/>
                </a:lnTo>
                <a:lnTo>
                  <a:pt x="2979" y="683"/>
                </a:lnTo>
                <a:lnTo>
                  <a:pt x="2983" y="693"/>
                </a:lnTo>
                <a:lnTo>
                  <a:pt x="2987" y="703"/>
                </a:lnTo>
                <a:lnTo>
                  <a:pt x="2993" y="712"/>
                </a:lnTo>
                <a:lnTo>
                  <a:pt x="2998" y="722"/>
                </a:lnTo>
                <a:lnTo>
                  <a:pt x="3008" y="730"/>
                </a:lnTo>
                <a:lnTo>
                  <a:pt x="3028" y="747"/>
                </a:lnTo>
                <a:lnTo>
                  <a:pt x="3055" y="761"/>
                </a:lnTo>
                <a:lnTo>
                  <a:pt x="3086" y="776"/>
                </a:lnTo>
                <a:lnTo>
                  <a:pt x="3157" y="807"/>
                </a:lnTo>
                <a:lnTo>
                  <a:pt x="3157" y="807"/>
                </a:lnTo>
                <a:lnTo>
                  <a:pt x="3196" y="825"/>
                </a:lnTo>
                <a:lnTo>
                  <a:pt x="3231" y="842"/>
                </a:lnTo>
                <a:lnTo>
                  <a:pt x="3262" y="859"/>
                </a:lnTo>
                <a:lnTo>
                  <a:pt x="3289" y="879"/>
                </a:lnTo>
                <a:lnTo>
                  <a:pt x="3314" y="898"/>
                </a:lnTo>
                <a:lnTo>
                  <a:pt x="3335" y="919"/>
                </a:lnTo>
                <a:lnTo>
                  <a:pt x="3355" y="941"/>
                </a:lnTo>
                <a:lnTo>
                  <a:pt x="3374" y="966"/>
                </a:lnTo>
                <a:lnTo>
                  <a:pt x="3755" y="377"/>
                </a:lnTo>
                <a:lnTo>
                  <a:pt x="4028" y="377"/>
                </a:lnTo>
                <a:lnTo>
                  <a:pt x="4028" y="966"/>
                </a:lnTo>
                <a:lnTo>
                  <a:pt x="4030" y="966"/>
                </a:lnTo>
                <a:lnTo>
                  <a:pt x="4435" y="377"/>
                </a:lnTo>
                <a:lnTo>
                  <a:pt x="4704" y="377"/>
                </a:lnTo>
                <a:lnTo>
                  <a:pt x="4704" y="1012"/>
                </a:lnTo>
                <a:lnTo>
                  <a:pt x="5139" y="377"/>
                </a:lnTo>
                <a:lnTo>
                  <a:pt x="5410" y="377"/>
                </a:lnTo>
                <a:lnTo>
                  <a:pt x="5410" y="1448"/>
                </a:lnTo>
                <a:lnTo>
                  <a:pt x="5137" y="1448"/>
                </a:lnTo>
                <a:lnTo>
                  <a:pt x="5137" y="1293"/>
                </a:lnTo>
                <a:lnTo>
                  <a:pt x="4828" y="1293"/>
                </a:lnTo>
                <a:lnTo>
                  <a:pt x="4733" y="1448"/>
                </a:lnTo>
                <a:lnTo>
                  <a:pt x="4431" y="1448"/>
                </a:lnTo>
                <a:lnTo>
                  <a:pt x="4431" y="809"/>
                </a:lnTo>
                <a:lnTo>
                  <a:pt x="4427" y="809"/>
                </a:lnTo>
                <a:lnTo>
                  <a:pt x="3982" y="1448"/>
                </a:lnTo>
                <a:lnTo>
                  <a:pt x="3751" y="1448"/>
                </a:lnTo>
                <a:lnTo>
                  <a:pt x="3751" y="817"/>
                </a:lnTo>
                <a:lnTo>
                  <a:pt x="3751" y="815"/>
                </a:lnTo>
                <a:lnTo>
                  <a:pt x="3751" y="815"/>
                </a:lnTo>
                <a:lnTo>
                  <a:pt x="3709" y="881"/>
                </a:lnTo>
                <a:lnTo>
                  <a:pt x="3666" y="950"/>
                </a:lnTo>
                <a:lnTo>
                  <a:pt x="3583" y="1092"/>
                </a:lnTo>
                <a:lnTo>
                  <a:pt x="3540" y="1159"/>
                </a:lnTo>
                <a:lnTo>
                  <a:pt x="3498" y="1223"/>
                </a:lnTo>
                <a:lnTo>
                  <a:pt x="3457" y="1281"/>
                </a:lnTo>
                <a:lnTo>
                  <a:pt x="3436" y="1307"/>
                </a:lnTo>
                <a:lnTo>
                  <a:pt x="3417" y="1332"/>
                </a:lnTo>
                <a:lnTo>
                  <a:pt x="3417" y="1332"/>
                </a:lnTo>
                <a:lnTo>
                  <a:pt x="3388" y="1361"/>
                </a:lnTo>
                <a:lnTo>
                  <a:pt x="3357" y="1388"/>
                </a:lnTo>
                <a:lnTo>
                  <a:pt x="3320" y="1413"/>
                </a:lnTo>
                <a:lnTo>
                  <a:pt x="3300" y="1427"/>
                </a:lnTo>
                <a:lnTo>
                  <a:pt x="3281" y="1436"/>
                </a:lnTo>
                <a:lnTo>
                  <a:pt x="3260" y="1448"/>
                </a:lnTo>
                <a:lnTo>
                  <a:pt x="3237" y="1458"/>
                </a:lnTo>
                <a:lnTo>
                  <a:pt x="3213" y="1465"/>
                </a:lnTo>
                <a:lnTo>
                  <a:pt x="3188" y="1473"/>
                </a:lnTo>
                <a:lnTo>
                  <a:pt x="3161" y="1479"/>
                </a:lnTo>
                <a:lnTo>
                  <a:pt x="3134" y="1483"/>
                </a:lnTo>
                <a:lnTo>
                  <a:pt x="3107" y="1485"/>
                </a:lnTo>
                <a:lnTo>
                  <a:pt x="3076" y="1487"/>
                </a:lnTo>
                <a:lnTo>
                  <a:pt x="3076" y="1487"/>
                </a:lnTo>
                <a:lnTo>
                  <a:pt x="3035" y="1485"/>
                </a:lnTo>
                <a:lnTo>
                  <a:pt x="2997" y="1481"/>
                </a:lnTo>
                <a:lnTo>
                  <a:pt x="2960" y="1473"/>
                </a:lnTo>
                <a:lnTo>
                  <a:pt x="2925" y="1463"/>
                </a:lnTo>
                <a:lnTo>
                  <a:pt x="2892" y="1452"/>
                </a:lnTo>
                <a:lnTo>
                  <a:pt x="2863" y="1436"/>
                </a:lnTo>
                <a:lnTo>
                  <a:pt x="2836" y="1419"/>
                </a:lnTo>
                <a:lnTo>
                  <a:pt x="2811" y="1399"/>
                </a:lnTo>
                <a:lnTo>
                  <a:pt x="2789" y="1376"/>
                </a:lnTo>
                <a:lnTo>
                  <a:pt x="2770" y="1351"/>
                </a:lnTo>
                <a:lnTo>
                  <a:pt x="2753" y="1324"/>
                </a:lnTo>
                <a:lnTo>
                  <a:pt x="2737" y="1293"/>
                </a:lnTo>
                <a:lnTo>
                  <a:pt x="2724" y="1260"/>
                </a:lnTo>
                <a:lnTo>
                  <a:pt x="2714" y="1225"/>
                </a:lnTo>
                <a:lnTo>
                  <a:pt x="2706" y="1188"/>
                </a:lnTo>
                <a:lnTo>
                  <a:pt x="2700" y="1150"/>
                </a:lnTo>
                <a:lnTo>
                  <a:pt x="2960" y="1103"/>
                </a:lnTo>
                <a:lnTo>
                  <a:pt x="2962" y="1103"/>
                </a:lnTo>
                <a:lnTo>
                  <a:pt x="2962" y="1103"/>
                </a:lnTo>
                <a:lnTo>
                  <a:pt x="2966" y="1136"/>
                </a:lnTo>
                <a:lnTo>
                  <a:pt x="2971" y="1165"/>
                </a:lnTo>
                <a:lnTo>
                  <a:pt x="2981" y="1190"/>
                </a:lnTo>
                <a:lnTo>
                  <a:pt x="2987" y="1202"/>
                </a:lnTo>
                <a:lnTo>
                  <a:pt x="2995" y="1212"/>
                </a:lnTo>
                <a:lnTo>
                  <a:pt x="3002" y="1221"/>
                </a:lnTo>
                <a:lnTo>
                  <a:pt x="3010" y="1229"/>
                </a:lnTo>
                <a:lnTo>
                  <a:pt x="3020" y="1237"/>
                </a:lnTo>
                <a:lnTo>
                  <a:pt x="3029" y="1243"/>
                </a:lnTo>
                <a:lnTo>
                  <a:pt x="3039" y="1247"/>
                </a:lnTo>
                <a:lnTo>
                  <a:pt x="3051" y="1250"/>
                </a:lnTo>
                <a:lnTo>
                  <a:pt x="3062" y="1252"/>
                </a:lnTo>
                <a:lnTo>
                  <a:pt x="3076" y="1252"/>
                </a:lnTo>
                <a:lnTo>
                  <a:pt x="3076" y="1252"/>
                </a:lnTo>
                <a:lnTo>
                  <a:pt x="3097" y="1250"/>
                </a:lnTo>
                <a:lnTo>
                  <a:pt x="3117" y="1245"/>
                </a:lnTo>
                <a:lnTo>
                  <a:pt x="3134" y="1235"/>
                </a:lnTo>
                <a:lnTo>
                  <a:pt x="3149" y="1223"/>
                </a:lnTo>
                <a:lnTo>
                  <a:pt x="3163" y="1208"/>
                </a:lnTo>
                <a:lnTo>
                  <a:pt x="3173" y="1190"/>
                </a:lnTo>
                <a:lnTo>
                  <a:pt x="3179" y="1169"/>
                </a:lnTo>
                <a:lnTo>
                  <a:pt x="3180" y="1148"/>
                </a:lnTo>
                <a:lnTo>
                  <a:pt x="3180" y="1148"/>
                </a:lnTo>
                <a:lnTo>
                  <a:pt x="3180" y="1132"/>
                </a:lnTo>
                <a:lnTo>
                  <a:pt x="3177" y="1119"/>
                </a:lnTo>
                <a:lnTo>
                  <a:pt x="3171" y="1105"/>
                </a:lnTo>
                <a:lnTo>
                  <a:pt x="3165" y="1094"/>
                </a:lnTo>
                <a:lnTo>
                  <a:pt x="3155" y="1082"/>
                </a:lnTo>
                <a:lnTo>
                  <a:pt x="3146" y="1072"/>
                </a:lnTo>
                <a:lnTo>
                  <a:pt x="3134" y="1063"/>
                </a:lnTo>
                <a:lnTo>
                  <a:pt x="3120" y="1055"/>
                </a:lnTo>
                <a:lnTo>
                  <a:pt x="3091" y="1039"/>
                </a:lnTo>
                <a:lnTo>
                  <a:pt x="3058" y="1024"/>
                </a:lnTo>
                <a:lnTo>
                  <a:pt x="2987" y="997"/>
                </a:lnTo>
                <a:lnTo>
                  <a:pt x="2987" y="997"/>
                </a:lnTo>
                <a:lnTo>
                  <a:pt x="2935" y="974"/>
                </a:lnTo>
                <a:lnTo>
                  <a:pt x="2909" y="962"/>
                </a:lnTo>
                <a:lnTo>
                  <a:pt x="2884" y="948"/>
                </a:lnTo>
                <a:lnTo>
                  <a:pt x="2863" y="933"/>
                </a:lnTo>
                <a:lnTo>
                  <a:pt x="2840" y="916"/>
                </a:lnTo>
                <a:lnTo>
                  <a:pt x="2820" y="898"/>
                </a:lnTo>
                <a:lnTo>
                  <a:pt x="2803" y="875"/>
                </a:lnTo>
                <a:lnTo>
                  <a:pt x="2420" y="1448"/>
                </a:lnTo>
                <a:lnTo>
                  <a:pt x="2145" y="1448"/>
                </a:lnTo>
                <a:lnTo>
                  <a:pt x="2145" y="854"/>
                </a:lnTo>
                <a:lnTo>
                  <a:pt x="2141" y="854"/>
                </a:lnTo>
                <a:lnTo>
                  <a:pt x="1733" y="1448"/>
                </a:lnTo>
                <a:lnTo>
                  <a:pt x="1460" y="1448"/>
                </a:lnTo>
                <a:lnTo>
                  <a:pt x="1460" y="377"/>
                </a:lnTo>
                <a:lnTo>
                  <a:pt x="1460" y="377"/>
                </a:lnTo>
                <a:close/>
                <a:moveTo>
                  <a:pt x="5122" y="1076"/>
                </a:moveTo>
                <a:lnTo>
                  <a:pt x="5122" y="778"/>
                </a:lnTo>
                <a:lnTo>
                  <a:pt x="5118" y="778"/>
                </a:lnTo>
                <a:lnTo>
                  <a:pt x="4942" y="1076"/>
                </a:lnTo>
                <a:lnTo>
                  <a:pt x="5122" y="1076"/>
                </a:lnTo>
                <a:lnTo>
                  <a:pt x="5122" y="10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userDrawn="1"/>
        </p:nvSpPr>
        <p:spPr>
          <a:xfrm>
            <a:off x="-8934" y="4390373"/>
            <a:ext cx="9143999" cy="346268"/>
          </a:xfrm>
          <a:prstGeom prst="rect">
            <a:avLst/>
          </a:prstGeom>
          <a:solidFill>
            <a:schemeClr val="tx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52587" y="3861455"/>
            <a:ext cx="8716047" cy="647914"/>
          </a:xfrm>
          <a:prstGeom prst="rect">
            <a:avLst/>
          </a:prstGeom>
        </p:spPr>
        <p:txBody>
          <a:bodyPr anchor="t"/>
          <a:lstStyle>
            <a:lvl1pPr algn="l">
              <a:defRPr sz="3600" b="0" cap="all">
                <a:solidFill>
                  <a:schemeClr val="bg1"/>
                </a:solidFill>
              </a:defRPr>
            </a:lvl1pPr>
          </a:lstStyle>
          <a:p>
            <a:r>
              <a:rPr lang="en-US"/>
              <a:t>Click to edit Master title style</a:t>
            </a:r>
          </a:p>
        </p:txBody>
      </p:sp>
      <p:grpSp>
        <p:nvGrpSpPr>
          <p:cNvPr id="9" name="Group 8"/>
          <p:cNvGrpSpPr/>
          <p:nvPr userDrawn="1"/>
        </p:nvGrpSpPr>
        <p:grpSpPr>
          <a:xfrm>
            <a:off x="7365511" y="-832177"/>
            <a:ext cx="1422791" cy="2657954"/>
            <a:chOff x="4497457" y="351073"/>
            <a:chExt cx="594610" cy="1110807"/>
          </a:xfrm>
        </p:grpSpPr>
        <p:sp>
          <p:nvSpPr>
            <p:cNvPr id="13" name="Freeform 7"/>
            <p:cNvSpPr>
              <a:spLocks/>
            </p:cNvSpPr>
            <p:nvPr userDrawn="1"/>
          </p:nvSpPr>
          <p:spPr bwMode="auto">
            <a:xfrm rot="16200000" flipH="1">
              <a:off x="4388011" y="757824"/>
              <a:ext cx="1110807" cy="29730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bg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rot="16200000" flipH="1">
              <a:off x="4090706" y="757824"/>
              <a:ext cx="1110807" cy="29730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tx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Freeform 14">
            <a:extLst>
              <a:ext uri="{FF2B5EF4-FFF2-40B4-BE49-F238E27FC236}">
                <a16:creationId xmlns:a16="http://schemas.microsoft.com/office/drawing/2014/main" id="{56C28EC0-C89E-9D46-9143-5407DB4FB3AB}"/>
              </a:ext>
            </a:extLst>
          </p:cNvPr>
          <p:cNvSpPr>
            <a:spLocks/>
          </p:cNvSpPr>
          <p:nvPr userDrawn="1"/>
        </p:nvSpPr>
        <p:spPr bwMode="auto">
          <a:xfrm>
            <a:off x="366170" y="3397126"/>
            <a:ext cx="443592" cy="118726"/>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857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2" descr="A group of people standing in front of a building&#10;&#10;Description automatically generated">
            <a:extLst>
              <a:ext uri="{FF2B5EF4-FFF2-40B4-BE49-F238E27FC236}">
                <a16:creationId xmlns:a16="http://schemas.microsoft.com/office/drawing/2014/main" id="{91BA98AC-A7DA-419D-B98F-3CDFBB9F73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57" b="14655"/>
          <a:stretch/>
        </p:blipFill>
        <p:spPr>
          <a:xfrm>
            <a:off x="0" y="-37001"/>
            <a:ext cx="9135066" cy="4384069"/>
          </a:xfrm>
          <a:prstGeom prst="rect">
            <a:avLst/>
          </a:prstGeom>
        </p:spPr>
      </p:pic>
      <p:sp>
        <p:nvSpPr>
          <p:cNvPr id="10" name="Rectangle 9"/>
          <p:cNvSpPr/>
          <p:nvPr userDrawn="1"/>
        </p:nvSpPr>
        <p:spPr>
          <a:xfrm>
            <a:off x="-8934" y="1659699"/>
            <a:ext cx="9143999" cy="3193681"/>
          </a:xfrm>
          <a:prstGeom prst="rect">
            <a:avLst/>
          </a:prstGeom>
          <a:gradFill flip="none" rotWithShape="1">
            <a:gsLst>
              <a:gs pos="43000">
                <a:schemeClr val="tx1">
                  <a:alpha val="6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8934" y="4563261"/>
            <a:ext cx="9144001" cy="580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6"/>
          <p:cNvSpPr>
            <a:spLocks noEditPoints="1"/>
          </p:cNvSpPr>
          <p:nvPr userDrawn="1"/>
        </p:nvSpPr>
        <p:spPr bwMode="auto">
          <a:xfrm>
            <a:off x="7972620" y="4749167"/>
            <a:ext cx="996015" cy="266474"/>
          </a:xfrm>
          <a:custGeom>
            <a:avLst/>
            <a:gdLst>
              <a:gd name="T0" fmla="*/ 6870 w 6870"/>
              <a:gd name="T1" fmla="*/ 0 h 1837"/>
              <a:gd name="T2" fmla="*/ 1733 w 6870"/>
              <a:gd name="T3" fmla="*/ 377 h 1837"/>
              <a:gd name="T4" fmla="*/ 2418 w 6870"/>
              <a:gd name="T5" fmla="*/ 377 h 1837"/>
              <a:gd name="T6" fmla="*/ 2604 w 6870"/>
              <a:gd name="T7" fmla="*/ 732 h 1837"/>
              <a:gd name="T8" fmla="*/ 2772 w 6870"/>
              <a:gd name="T9" fmla="*/ 493 h 1837"/>
              <a:gd name="T10" fmla="*/ 2849 w 6870"/>
              <a:gd name="T11" fmla="*/ 420 h 1837"/>
              <a:gd name="T12" fmla="*/ 2933 w 6870"/>
              <a:gd name="T13" fmla="*/ 375 h 1837"/>
              <a:gd name="T14" fmla="*/ 3028 w 6870"/>
              <a:gd name="T15" fmla="*/ 354 h 1837"/>
              <a:gd name="T16" fmla="*/ 3117 w 6870"/>
              <a:gd name="T17" fmla="*/ 352 h 1837"/>
              <a:gd name="T18" fmla="*/ 3244 w 6870"/>
              <a:gd name="T19" fmla="*/ 381 h 1837"/>
              <a:gd name="T20" fmla="*/ 3349 w 6870"/>
              <a:gd name="T21" fmla="*/ 447 h 1837"/>
              <a:gd name="T22" fmla="*/ 3420 w 6870"/>
              <a:gd name="T23" fmla="*/ 548 h 1837"/>
              <a:gd name="T24" fmla="*/ 3173 w 6870"/>
              <a:gd name="T25" fmla="*/ 689 h 1837"/>
              <a:gd name="T26" fmla="*/ 3151 w 6870"/>
              <a:gd name="T27" fmla="*/ 623 h 1837"/>
              <a:gd name="T28" fmla="*/ 3093 w 6870"/>
              <a:gd name="T29" fmla="*/ 584 h 1837"/>
              <a:gd name="T30" fmla="*/ 3037 w 6870"/>
              <a:gd name="T31" fmla="*/ 590 h 1837"/>
              <a:gd name="T32" fmla="*/ 2987 w 6870"/>
              <a:gd name="T33" fmla="*/ 637 h 1837"/>
              <a:gd name="T34" fmla="*/ 2979 w 6870"/>
              <a:gd name="T35" fmla="*/ 683 h 1837"/>
              <a:gd name="T36" fmla="*/ 2998 w 6870"/>
              <a:gd name="T37" fmla="*/ 722 h 1837"/>
              <a:gd name="T38" fmla="*/ 3086 w 6870"/>
              <a:gd name="T39" fmla="*/ 776 h 1837"/>
              <a:gd name="T40" fmla="*/ 3231 w 6870"/>
              <a:gd name="T41" fmla="*/ 842 h 1837"/>
              <a:gd name="T42" fmla="*/ 3335 w 6870"/>
              <a:gd name="T43" fmla="*/ 919 h 1837"/>
              <a:gd name="T44" fmla="*/ 4028 w 6870"/>
              <a:gd name="T45" fmla="*/ 377 h 1837"/>
              <a:gd name="T46" fmla="*/ 4704 w 6870"/>
              <a:gd name="T47" fmla="*/ 377 h 1837"/>
              <a:gd name="T48" fmla="*/ 5410 w 6870"/>
              <a:gd name="T49" fmla="*/ 1448 h 1837"/>
              <a:gd name="T50" fmla="*/ 4733 w 6870"/>
              <a:gd name="T51" fmla="*/ 1448 h 1837"/>
              <a:gd name="T52" fmla="*/ 3982 w 6870"/>
              <a:gd name="T53" fmla="*/ 1448 h 1837"/>
              <a:gd name="T54" fmla="*/ 3751 w 6870"/>
              <a:gd name="T55" fmla="*/ 815 h 1837"/>
              <a:gd name="T56" fmla="*/ 3540 w 6870"/>
              <a:gd name="T57" fmla="*/ 1159 h 1837"/>
              <a:gd name="T58" fmla="*/ 3417 w 6870"/>
              <a:gd name="T59" fmla="*/ 1332 h 1837"/>
              <a:gd name="T60" fmla="*/ 3320 w 6870"/>
              <a:gd name="T61" fmla="*/ 1413 h 1837"/>
              <a:gd name="T62" fmla="*/ 3237 w 6870"/>
              <a:gd name="T63" fmla="*/ 1458 h 1837"/>
              <a:gd name="T64" fmla="*/ 3134 w 6870"/>
              <a:gd name="T65" fmla="*/ 1483 h 1837"/>
              <a:gd name="T66" fmla="*/ 3035 w 6870"/>
              <a:gd name="T67" fmla="*/ 1485 h 1837"/>
              <a:gd name="T68" fmla="*/ 2892 w 6870"/>
              <a:gd name="T69" fmla="*/ 1452 h 1837"/>
              <a:gd name="T70" fmla="*/ 2789 w 6870"/>
              <a:gd name="T71" fmla="*/ 1376 h 1837"/>
              <a:gd name="T72" fmla="*/ 2724 w 6870"/>
              <a:gd name="T73" fmla="*/ 1260 h 1837"/>
              <a:gd name="T74" fmla="*/ 2960 w 6870"/>
              <a:gd name="T75" fmla="*/ 1103 h 1837"/>
              <a:gd name="T76" fmla="*/ 2971 w 6870"/>
              <a:gd name="T77" fmla="*/ 1165 h 1837"/>
              <a:gd name="T78" fmla="*/ 3002 w 6870"/>
              <a:gd name="T79" fmla="*/ 1221 h 1837"/>
              <a:gd name="T80" fmla="*/ 3039 w 6870"/>
              <a:gd name="T81" fmla="*/ 1247 h 1837"/>
              <a:gd name="T82" fmla="*/ 3076 w 6870"/>
              <a:gd name="T83" fmla="*/ 1252 h 1837"/>
              <a:gd name="T84" fmla="*/ 3149 w 6870"/>
              <a:gd name="T85" fmla="*/ 1223 h 1837"/>
              <a:gd name="T86" fmla="*/ 3180 w 6870"/>
              <a:gd name="T87" fmla="*/ 1148 h 1837"/>
              <a:gd name="T88" fmla="*/ 3171 w 6870"/>
              <a:gd name="T89" fmla="*/ 1105 h 1837"/>
              <a:gd name="T90" fmla="*/ 3134 w 6870"/>
              <a:gd name="T91" fmla="*/ 1063 h 1837"/>
              <a:gd name="T92" fmla="*/ 2987 w 6870"/>
              <a:gd name="T93" fmla="*/ 997 h 1837"/>
              <a:gd name="T94" fmla="*/ 2884 w 6870"/>
              <a:gd name="T95" fmla="*/ 948 h 1837"/>
              <a:gd name="T96" fmla="*/ 2803 w 6870"/>
              <a:gd name="T97" fmla="*/ 875 h 1837"/>
              <a:gd name="T98" fmla="*/ 2141 w 6870"/>
              <a:gd name="T99" fmla="*/ 854 h 1837"/>
              <a:gd name="T100" fmla="*/ 1460 w 6870"/>
              <a:gd name="T101" fmla="*/ 377 h 1837"/>
              <a:gd name="T102" fmla="*/ 4942 w 6870"/>
              <a:gd name="T103" fmla="*/ 1076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70" h="1837">
                <a:moveTo>
                  <a:pt x="1210" y="0"/>
                </a:moveTo>
                <a:lnTo>
                  <a:pt x="0" y="1837"/>
                </a:lnTo>
                <a:lnTo>
                  <a:pt x="5660" y="1837"/>
                </a:lnTo>
                <a:lnTo>
                  <a:pt x="6870" y="0"/>
                </a:lnTo>
                <a:lnTo>
                  <a:pt x="1210" y="0"/>
                </a:lnTo>
                <a:lnTo>
                  <a:pt x="1210" y="0"/>
                </a:lnTo>
                <a:close/>
                <a:moveTo>
                  <a:pt x="1460" y="377"/>
                </a:moveTo>
                <a:lnTo>
                  <a:pt x="1733" y="377"/>
                </a:lnTo>
                <a:lnTo>
                  <a:pt x="1733" y="999"/>
                </a:lnTo>
                <a:lnTo>
                  <a:pt x="1736" y="999"/>
                </a:lnTo>
                <a:lnTo>
                  <a:pt x="2168" y="377"/>
                </a:lnTo>
                <a:lnTo>
                  <a:pt x="2418" y="377"/>
                </a:lnTo>
                <a:lnTo>
                  <a:pt x="2418" y="1010"/>
                </a:lnTo>
                <a:lnTo>
                  <a:pt x="2422" y="1010"/>
                </a:lnTo>
                <a:lnTo>
                  <a:pt x="2422" y="1010"/>
                </a:lnTo>
                <a:lnTo>
                  <a:pt x="2604" y="732"/>
                </a:lnTo>
                <a:lnTo>
                  <a:pt x="2685" y="610"/>
                </a:lnTo>
                <a:lnTo>
                  <a:pt x="2735" y="540"/>
                </a:lnTo>
                <a:lnTo>
                  <a:pt x="2735" y="540"/>
                </a:lnTo>
                <a:lnTo>
                  <a:pt x="2772" y="493"/>
                </a:lnTo>
                <a:lnTo>
                  <a:pt x="2791" y="472"/>
                </a:lnTo>
                <a:lnTo>
                  <a:pt x="2811" y="453"/>
                </a:lnTo>
                <a:lnTo>
                  <a:pt x="2830" y="435"/>
                </a:lnTo>
                <a:lnTo>
                  <a:pt x="2849" y="420"/>
                </a:lnTo>
                <a:lnTo>
                  <a:pt x="2869" y="406"/>
                </a:lnTo>
                <a:lnTo>
                  <a:pt x="2890" y="395"/>
                </a:lnTo>
                <a:lnTo>
                  <a:pt x="2911" y="385"/>
                </a:lnTo>
                <a:lnTo>
                  <a:pt x="2933" y="375"/>
                </a:lnTo>
                <a:lnTo>
                  <a:pt x="2956" y="368"/>
                </a:lnTo>
                <a:lnTo>
                  <a:pt x="2979" y="362"/>
                </a:lnTo>
                <a:lnTo>
                  <a:pt x="3002" y="358"/>
                </a:lnTo>
                <a:lnTo>
                  <a:pt x="3028" y="354"/>
                </a:lnTo>
                <a:lnTo>
                  <a:pt x="3055" y="352"/>
                </a:lnTo>
                <a:lnTo>
                  <a:pt x="3082" y="352"/>
                </a:lnTo>
                <a:lnTo>
                  <a:pt x="3082" y="352"/>
                </a:lnTo>
                <a:lnTo>
                  <a:pt x="3117" y="352"/>
                </a:lnTo>
                <a:lnTo>
                  <a:pt x="3149" y="356"/>
                </a:lnTo>
                <a:lnTo>
                  <a:pt x="3182" y="362"/>
                </a:lnTo>
                <a:lnTo>
                  <a:pt x="3215" y="372"/>
                </a:lnTo>
                <a:lnTo>
                  <a:pt x="3244" y="381"/>
                </a:lnTo>
                <a:lnTo>
                  <a:pt x="3273" y="395"/>
                </a:lnTo>
                <a:lnTo>
                  <a:pt x="3300" y="410"/>
                </a:lnTo>
                <a:lnTo>
                  <a:pt x="3326" y="428"/>
                </a:lnTo>
                <a:lnTo>
                  <a:pt x="3349" y="447"/>
                </a:lnTo>
                <a:lnTo>
                  <a:pt x="3370" y="470"/>
                </a:lnTo>
                <a:lnTo>
                  <a:pt x="3390" y="493"/>
                </a:lnTo>
                <a:lnTo>
                  <a:pt x="3407" y="519"/>
                </a:lnTo>
                <a:lnTo>
                  <a:pt x="3420" y="548"/>
                </a:lnTo>
                <a:lnTo>
                  <a:pt x="3432" y="577"/>
                </a:lnTo>
                <a:lnTo>
                  <a:pt x="3440" y="608"/>
                </a:lnTo>
                <a:lnTo>
                  <a:pt x="3446" y="643"/>
                </a:lnTo>
                <a:lnTo>
                  <a:pt x="3173" y="689"/>
                </a:lnTo>
                <a:lnTo>
                  <a:pt x="3173" y="689"/>
                </a:lnTo>
                <a:lnTo>
                  <a:pt x="3167" y="662"/>
                </a:lnTo>
                <a:lnTo>
                  <a:pt x="3159" y="641"/>
                </a:lnTo>
                <a:lnTo>
                  <a:pt x="3151" y="623"/>
                </a:lnTo>
                <a:lnTo>
                  <a:pt x="3140" y="608"/>
                </a:lnTo>
                <a:lnTo>
                  <a:pt x="3126" y="596"/>
                </a:lnTo>
                <a:lnTo>
                  <a:pt x="3111" y="590"/>
                </a:lnTo>
                <a:lnTo>
                  <a:pt x="3093" y="584"/>
                </a:lnTo>
                <a:lnTo>
                  <a:pt x="3074" y="584"/>
                </a:lnTo>
                <a:lnTo>
                  <a:pt x="3074" y="584"/>
                </a:lnTo>
                <a:lnTo>
                  <a:pt x="3055" y="586"/>
                </a:lnTo>
                <a:lnTo>
                  <a:pt x="3037" y="590"/>
                </a:lnTo>
                <a:lnTo>
                  <a:pt x="3022" y="598"/>
                </a:lnTo>
                <a:lnTo>
                  <a:pt x="3008" y="610"/>
                </a:lnTo>
                <a:lnTo>
                  <a:pt x="2995" y="621"/>
                </a:lnTo>
                <a:lnTo>
                  <a:pt x="2987" y="637"/>
                </a:lnTo>
                <a:lnTo>
                  <a:pt x="2981" y="652"/>
                </a:lnTo>
                <a:lnTo>
                  <a:pt x="2979" y="672"/>
                </a:lnTo>
                <a:lnTo>
                  <a:pt x="2979" y="672"/>
                </a:lnTo>
                <a:lnTo>
                  <a:pt x="2979" y="683"/>
                </a:lnTo>
                <a:lnTo>
                  <a:pt x="2983" y="693"/>
                </a:lnTo>
                <a:lnTo>
                  <a:pt x="2987" y="703"/>
                </a:lnTo>
                <a:lnTo>
                  <a:pt x="2993" y="712"/>
                </a:lnTo>
                <a:lnTo>
                  <a:pt x="2998" y="722"/>
                </a:lnTo>
                <a:lnTo>
                  <a:pt x="3008" y="730"/>
                </a:lnTo>
                <a:lnTo>
                  <a:pt x="3028" y="747"/>
                </a:lnTo>
                <a:lnTo>
                  <a:pt x="3055" y="761"/>
                </a:lnTo>
                <a:lnTo>
                  <a:pt x="3086" y="776"/>
                </a:lnTo>
                <a:lnTo>
                  <a:pt x="3157" y="807"/>
                </a:lnTo>
                <a:lnTo>
                  <a:pt x="3157" y="807"/>
                </a:lnTo>
                <a:lnTo>
                  <a:pt x="3196" y="825"/>
                </a:lnTo>
                <a:lnTo>
                  <a:pt x="3231" y="842"/>
                </a:lnTo>
                <a:lnTo>
                  <a:pt x="3262" y="859"/>
                </a:lnTo>
                <a:lnTo>
                  <a:pt x="3289" y="879"/>
                </a:lnTo>
                <a:lnTo>
                  <a:pt x="3314" y="898"/>
                </a:lnTo>
                <a:lnTo>
                  <a:pt x="3335" y="919"/>
                </a:lnTo>
                <a:lnTo>
                  <a:pt x="3355" y="941"/>
                </a:lnTo>
                <a:lnTo>
                  <a:pt x="3374" y="966"/>
                </a:lnTo>
                <a:lnTo>
                  <a:pt x="3755" y="377"/>
                </a:lnTo>
                <a:lnTo>
                  <a:pt x="4028" y="377"/>
                </a:lnTo>
                <a:lnTo>
                  <a:pt x="4028" y="966"/>
                </a:lnTo>
                <a:lnTo>
                  <a:pt x="4030" y="966"/>
                </a:lnTo>
                <a:lnTo>
                  <a:pt x="4435" y="377"/>
                </a:lnTo>
                <a:lnTo>
                  <a:pt x="4704" y="377"/>
                </a:lnTo>
                <a:lnTo>
                  <a:pt x="4704" y="1012"/>
                </a:lnTo>
                <a:lnTo>
                  <a:pt x="5139" y="377"/>
                </a:lnTo>
                <a:lnTo>
                  <a:pt x="5410" y="377"/>
                </a:lnTo>
                <a:lnTo>
                  <a:pt x="5410" y="1448"/>
                </a:lnTo>
                <a:lnTo>
                  <a:pt x="5137" y="1448"/>
                </a:lnTo>
                <a:lnTo>
                  <a:pt x="5137" y="1293"/>
                </a:lnTo>
                <a:lnTo>
                  <a:pt x="4828" y="1293"/>
                </a:lnTo>
                <a:lnTo>
                  <a:pt x="4733" y="1448"/>
                </a:lnTo>
                <a:lnTo>
                  <a:pt x="4431" y="1448"/>
                </a:lnTo>
                <a:lnTo>
                  <a:pt x="4431" y="809"/>
                </a:lnTo>
                <a:lnTo>
                  <a:pt x="4427" y="809"/>
                </a:lnTo>
                <a:lnTo>
                  <a:pt x="3982" y="1448"/>
                </a:lnTo>
                <a:lnTo>
                  <a:pt x="3751" y="1448"/>
                </a:lnTo>
                <a:lnTo>
                  <a:pt x="3751" y="817"/>
                </a:lnTo>
                <a:lnTo>
                  <a:pt x="3751" y="815"/>
                </a:lnTo>
                <a:lnTo>
                  <a:pt x="3751" y="815"/>
                </a:lnTo>
                <a:lnTo>
                  <a:pt x="3709" y="881"/>
                </a:lnTo>
                <a:lnTo>
                  <a:pt x="3666" y="950"/>
                </a:lnTo>
                <a:lnTo>
                  <a:pt x="3583" y="1092"/>
                </a:lnTo>
                <a:lnTo>
                  <a:pt x="3540" y="1159"/>
                </a:lnTo>
                <a:lnTo>
                  <a:pt x="3498" y="1223"/>
                </a:lnTo>
                <a:lnTo>
                  <a:pt x="3457" y="1281"/>
                </a:lnTo>
                <a:lnTo>
                  <a:pt x="3436" y="1307"/>
                </a:lnTo>
                <a:lnTo>
                  <a:pt x="3417" y="1332"/>
                </a:lnTo>
                <a:lnTo>
                  <a:pt x="3417" y="1332"/>
                </a:lnTo>
                <a:lnTo>
                  <a:pt x="3388" y="1361"/>
                </a:lnTo>
                <a:lnTo>
                  <a:pt x="3357" y="1388"/>
                </a:lnTo>
                <a:lnTo>
                  <a:pt x="3320" y="1413"/>
                </a:lnTo>
                <a:lnTo>
                  <a:pt x="3300" y="1427"/>
                </a:lnTo>
                <a:lnTo>
                  <a:pt x="3281" y="1436"/>
                </a:lnTo>
                <a:lnTo>
                  <a:pt x="3260" y="1448"/>
                </a:lnTo>
                <a:lnTo>
                  <a:pt x="3237" y="1458"/>
                </a:lnTo>
                <a:lnTo>
                  <a:pt x="3213" y="1465"/>
                </a:lnTo>
                <a:lnTo>
                  <a:pt x="3188" y="1473"/>
                </a:lnTo>
                <a:lnTo>
                  <a:pt x="3161" y="1479"/>
                </a:lnTo>
                <a:lnTo>
                  <a:pt x="3134" y="1483"/>
                </a:lnTo>
                <a:lnTo>
                  <a:pt x="3107" y="1485"/>
                </a:lnTo>
                <a:lnTo>
                  <a:pt x="3076" y="1487"/>
                </a:lnTo>
                <a:lnTo>
                  <a:pt x="3076" y="1487"/>
                </a:lnTo>
                <a:lnTo>
                  <a:pt x="3035" y="1485"/>
                </a:lnTo>
                <a:lnTo>
                  <a:pt x="2997" y="1481"/>
                </a:lnTo>
                <a:lnTo>
                  <a:pt x="2960" y="1473"/>
                </a:lnTo>
                <a:lnTo>
                  <a:pt x="2925" y="1463"/>
                </a:lnTo>
                <a:lnTo>
                  <a:pt x="2892" y="1452"/>
                </a:lnTo>
                <a:lnTo>
                  <a:pt x="2863" y="1436"/>
                </a:lnTo>
                <a:lnTo>
                  <a:pt x="2836" y="1419"/>
                </a:lnTo>
                <a:lnTo>
                  <a:pt x="2811" y="1399"/>
                </a:lnTo>
                <a:lnTo>
                  <a:pt x="2789" y="1376"/>
                </a:lnTo>
                <a:lnTo>
                  <a:pt x="2770" y="1351"/>
                </a:lnTo>
                <a:lnTo>
                  <a:pt x="2753" y="1324"/>
                </a:lnTo>
                <a:lnTo>
                  <a:pt x="2737" y="1293"/>
                </a:lnTo>
                <a:lnTo>
                  <a:pt x="2724" y="1260"/>
                </a:lnTo>
                <a:lnTo>
                  <a:pt x="2714" y="1225"/>
                </a:lnTo>
                <a:lnTo>
                  <a:pt x="2706" y="1188"/>
                </a:lnTo>
                <a:lnTo>
                  <a:pt x="2700" y="1150"/>
                </a:lnTo>
                <a:lnTo>
                  <a:pt x="2960" y="1103"/>
                </a:lnTo>
                <a:lnTo>
                  <a:pt x="2962" y="1103"/>
                </a:lnTo>
                <a:lnTo>
                  <a:pt x="2962" y="1103"/>
                </a:lnTo>
                <a:lnTo>
                  <a:pt x="2966" y="1136"/>
                </a:lnTo>
                <a:lnTo>
                  <a:pt x="2971" y="1165"/>
                </a:lnTo>
                <a:lnTo>
                  <a:pt x="2981" y="1190"/>
                </a:lnTo>
                <a:lnTo>
                  <a:pt x="2987" y="1202"/>
                </a:lnTo>
                <a:lnTo>
                  <a:pt x="2995" y="1212"/>
                </a:lnTo>
                <a:lnTo>
                  <a:pt x="3002" y="1221"/>
                </a:lnTo>
                <a:lnTo>
                  <a:pt x="3010" y="1229"/>
                </a:lnTo>
                <a:lnTo>
                  <a:pt x="3020" y="1237"/>
                </a:lnTo>
                <a:lnTo>
                  <a:pt x="3029" y="1243"/>
                </a:lnTo>
                <a:lnTo>
                  <a:pt x="3039" y="1247"/>
                </a:lnTo>
                <a:lnTo>
                  <a:pt x="3051" y="1250"/>
                </a:lnTo>
                <a:lnTo>
                  <a:pt x="3062" y="1252"/>
                </a:lnTo>
                <a:lnTo>
                  <a:pt x="3076" y="1252"/>
                </a:lnTo>
                <a:lnTo>
                  <a:pt x="3076" y="1252"/>
                </a:lnTo>
                <a:lnTo>
                  <a:pt x="3097" y="1250"/>
                </a:lnTo>
                <a:lnTo>
                  <a:pt x="3117" y="1245"/>
                </a:lnTo>
                <a:lnTo>
                  <a:pt x="3134" y="1235"/>
                </a:lnTo>
                <a:lnTo>
                  <a:pt x="3149" y="1223"/>
                </a:lnTo>
                <a:lnTo>
                  <a:pt x="3163" y="1208"/>
                </a:lnTo>
                <a:lnTo>
                  <a:pt x="3173" y="1190"/>
                </a:lnTo>
                <a:lnTo>
                  <a:pt x="3179" y="1169"/>
                </a:lnTo>
                <a:lnTo>
                  <a:pt x="3180" y="1148"/>
                </a:lnTo>
                <a:lnTo>
                  <a:pt x="3180" y="1148"/>
                </a:lnTo>
                <a:lnTo>
                  <a:pt x="3180" y="1132"/>
                </a:lnTo>
                <a:lnTo>
                  <a:pt x="3177" y="1119"/>
                </a:lnTo>
                <a:lnTo>
                  <a:pt x="3171" y="1105"/>
                </a:lnTo>
                <a:lnTo>
                  <a:pt x="3165" y="1094"/>
                </a:lnTo>
                <a:lnTo>
                  <a:pt x="3155" y="1082"/>
                </a:lnTo>
                <a:lnTo>
                  <a:pt x="3146" y="1072"/>
                </a:lnTo>
                <a:lnTo>
                  <a:pt x="3134" y="1063"/>
                </a:lnTo>
                <a:lnTo>
                  <a:pt x="3120" y="1055"/>
                </a:lnTo>
                <a:lnTo>
                  <a:pt x="3091" y="1039"/>
                </a:lnTo>
                <a:lnTo>
                  <a:pt x="3058" y="1024"/>
                </a:lnTo>
                <a:lnTo>
                  <a:pt x="2987" y="997"/>
                </a:lnTo>
                <a:lnTo>
                  <a:pt x="2987" y="997"/>
                </a:lnTo>
                <a:lnTo>
                  <a:pt x="2935" y="974"/>
                </a:lnTo>
                <a:lnTo>
                  <a:pt x="2909" y="962"/>
                </a:lnTo>
                <a:lnTo>
                  <a:pt x="2884" y="948"/>
                </a:lnTo>
                <a:lnTo>
                  <a:pt x="2863" y="933"/>
                </a:lnTo>
                <a:lnTo>
                  <a:pt x="2840" y="916"/>
                </a:lnTo>
                <a:lnTo>
                  <a:pt x="2820" y="898"/>
                </a:lnTo>
                <a:lnTo>
                  <a:pt x="2803" y="875"/>
                </a:lnTo>
                <a:lnTo>
                  <a:pt x="2420" y="1448"/>
                </a:lnTo>
                <a:lnTo>
                  <a:pt x="2145" y="1448"/>
                </a:lnTo>
                <a:lnTo>
                  <a:pt x="2145" y="854"/>
                </a:lnTo>
                <a:lnTo>
                  <a:pt x="2141" y="854"/>
                </a:lnTo>
                <a:lnTo>
                  <a:pt x="1733" y="1448"/>
                </a:lnTo>
                <a:lnTo>
                  <a:pt x="1460" y="1448"/>
                </a:lnTo>
                <a:lnTo>
                  <a:pt x="1460" y="377"/>
                </a:lnTo>
                <a:lnTo>
                  <a:pt x="1460" y="377"/>
                </a:lnTo>
                <a:close/>
                <a:moveTo>
                  <a:pt x="5122" y="1076"/>
                </a:moveTo>
                <a:lnTo>
                  <a:pt x="5122" y="778"/>
                </a:lnTo>
                <a:lnTo>
                  <a:pt x="5118" y="778"/>
                </a:lnTo>
                <a:lnTo>
                  <a:pt x="4942" y="1076"/>
                </a:lnTo>
                <a:lnTo>
                  <a:pt x="5122" y="1076"/>
                </a:lnTo>
                <a:lnTo>
                  <a:pt x="5122" y="10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userDrawn="1"/>
        </p:nvSpPr>
        <p:spPr>
          <a:xfrm>
            <a:off x="-8934" y="4390373"/>
            <a:ext cx="9143999" cy="346268"/>
          </a:xfrm>
          <a:prstGeom prst="rect">
            <a:avLst/>
          </a:prstGeom>
          <a:solidFill>
            <a:schemeClr val="tx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52588" y="2832466"/>
            <a:ext cx="4801664" cy="1676903"/>
          </a:xfrm>
          <a:prstGeom prst="rect">
            <a:avLst/>
          </a:prstGeom>
        </p:spPr>
        <p:txBody>
          <a:bodyPr anchor="t"/>
          <a:lstStyle>
            <a:lvl1pPr algn="l">
              <a:defRPr sz="3600" b="0" cap="all">
                <a:solidFill>
                  <a:schemeClr val="bg1"/>
                </a:solidFill>
              </a:defRPr>
            </a:lvl1pPr>
          </a:lstStyle>
          <a:p>
            <a:r>
              <a:rPr lang="en-US"/>
              <a:t>Click to edit Master title style</a:t>
            </a:r>
          </a:p>
        </p:txBody>
      </p:sp>
      <p:grpSp>
        <p:nvGrpSpPr>
          <p:cNvPr id="9" name="Group 8"/>
          <p:cNvGrpSpPr/>
          <p:nvPr userDrawn="1"/>
        </p:nvGrpSpPr>
        <p:grpSpPr>
          <a:xfrm>
            <a:off x="7365511" y="-832177"/>
            <a:ext cx="1422791" cy="2657954"/>
            <a:chOff x="4497457" y="351073"/>
            <a:chExt cx="594610" cy="1110807"/>
          </a:xfrm>
        </p:grpSpPr>
        <p:sp>
          <p:nvSpPr>
            <p:cNvPr id="13" name="Freeform 7"/>
            <p:cNvSpPr>
              <a:spLocks/>
            </p:cNvSpPr>
            <p:nvPr userDrawn="1"/>
          </p:nvSpPr>
          <p:spPr bwMode="auto">
            <a:xfrm rot="16200000" flipH="1">
              <a:off x="4388011" y="757824"/>
              <a:ext cx="1110807" cy="29730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bg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rot="16200000" flipH="1">
              <a:off x="4090706" y="757824"/>
              <a:ext cx="1110807" cy="297305"/>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tx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Freeform 14">
            <a:extLst>
              <a:ext uri="{FF2B5EF4-FFF2-40B4-BE49-F238E27FC236}">
                <a16:creationId xmlns:a16="http://schemas.microsoft.com/office/drawing/2014/main" id="{56C28EC0-C89E-9D46-9143-5407DB4FB3AB}"/>
              </a:ext>
            </a:extLst>
          </p:cNvPr>
          <p:cNvSpPr>
            <a:spLocks/>
          </p:cNvSpPr>
          <p:nvPr userDrawn="1"/>
        </p:nvSpPr>
        <p:spPr bwMode="auto">
          <a:xfrm>
            <a:off x="366170" y="2701214"/>
            <a:ext cx="443592" cy="118726"/>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1156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835" y="1093679"/>
            <a:ext cx="8461331" cy="3394472"/>
          </a:xfrm>
          <a:prstGeom prst="rect">
            <a:avLst/>
          </a:prstGeom>
        </p:spPr>
        <p:txBody>
          <a:bodyPr/>
          <a:lstStyle>
            <a:lvl1pPr marL="0" indent="0">
              <a:buNone/>
              <a:defRPr sz="2400"/>
            </a:lvl1pPr>
            <a:lvl2pPr marL="742950" indent="-285750">
              <a:buClr>
                <a:schemeClr val="bg2"/>
              </a:buClr>
              <a:buFont typeface="Arial" panose="020B0604020202020204" pitchFamily="34" charset="0"/>
              <a:buChar char="•"/>
              <a:defRPr sz="1800">
                <a:solidFill>
                  <a:schemeClr val="tx2"/>
                </a:solidFill>
              </a:defRPr>
            </a:lvl2pPr>
            <a:lvl3pPr marL="1143000" indent="-228600">
              <a:buClr>
                <a:schemeClr val="bg2"/>
              </a:buClr>
              <a:buFont typeface="Wingdings" panose="05000000000000000000" pitchFamily="2" charset="2"/>
              <a:buChar char="§"/>
              <a:defRPr sz="1600">
                <a:solidFill>
                  <a:schemeClr val="tx2"/>
                </a:solidFill>
              </a:defRPr>
            </a:lvl3pPr>
            <a:lvl4pPr>
              <a:buClr>
                <a:schemeClr val="bg2"/>
              </a:buClr>
              <a:defRPr sz="1600">
                <a:solidFill>
                  <a:schemeClr val="tx2"/>
                </a:solidFill>
              </a:defRPr>
            </a:lvl4pPr>
            <a:lvl5pPr>
              <a:buClr>
                <a:schemeClr val="bg2"/>
              </a:buCl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0" y="4869395"/>
            <a:ext cx="304800" cy="273844"/>
          </a:xfrm>
          <a:prstGeom prst="rect">
            <a:avLst/>
          </a:prstGeom>
        </p:spPr>
        <p:txBody>
          <a:bodyPr anchor="ctr"/>
          <a:lstStyle>
            <a:lvl1pPr algn="l">
              <a:defRPr sz="800" b="0">
                <a:solidFill>
                  <a:schemeClr val="tx1">
                    <a:lumMod val="50000"/>
                    <a:lumOff val="50000"/>
                  </a:schemeClr>
                </a:solidFill>
                <a:latin typeface="+mn-lt"/>
              </a:defRPr>
            </a:lvl1pPr>
          </a:lstStyle>
          <a:p>
            <a:fld id="{8DE71E43-C2AF-4CF5-B2A5-3E6CC989A107}" type="slidenum">
              <a:rPr lang="en-US" smtClean="0"/>
              <a:pPr/>
              <a:t>‹#›</a:t>
            </a:fld>
            <a:endParaRPr lang="en-US"/>
          </a:p>
        </p:txBody>
      </p:sp>
      <p:sp>
        <p:nvSpPr>
          <p:cNvPr id="7" name="Title 1"/>
          <p:cNvSpPr>
            <a:spLocks noGrp="1"/>
          </p:cNvSpPr>
          <p:nvPr>
            <p:ph type="title"/>
          </p:nvPr>
        </p:nvSpPr>
        <p:spPr>
          <a:xfrm>
            <a:off x="281835" y="274873"/>
            <a:ext cx="7045890" cy="808629"/>
          </a:xfrm>
          <a:prstGeom prst="rect">
            <a:avLst/>
          </a:prstGeom>
        </p:spPr>
        <p:txBody>
          <a:bodyPr anchor="ctr"/>
          <a:lstStyle>
            <a:lvl1pPr algn="l">
              <a:defRPr sz="3600" b="0">
                <a:solidFill>
                  <a:schemeClr val="tx2"/>
                </a:solidFill>
              </a:defRPr>
            </a:lvl1pPr>
          </a:lstStyle>
          <a:p>
            <a:r>
              <a:rPr lang="en-US"/>
              <a:t>Click to edit Master title style</a:t>
            </a:r>
          </a:p>
        </p:txBody>
      </p:sp>
      <p:sp>
        <p:nvSpPr>
          <p:cNvPr id="8" name="Freeform 7"/>
          <p:cNvSpPr>
            <a:spLocks/>
          </p:cNvSpPr>
          <p:nvPr userDrawn="1"/>
        </p:nvSpPr>
        <p:spPr bwMode="auto">
          <a:xfrm>
            <a:off x="401915" y="227525"/>
            <a:ext cx="443592" cy="118726"/>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6124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0" y="4869395"/>
            <a:ext cx="304800" cy="273844"/>
          </a:xfrm>
          <a:prstGeom prst="rect">
            <a:avLst/>
          </a:prstGeom>
        </p:spPr>
        <p:txBody>
          <a:bodyPr anchor="ctr"/>
          <a:lstStyle>
            <a:lvl1pPr algn="l">
              <a:defRPr sz="800" b="0">
                <a:solidFill>
                  <a:schemeClr val="tx1">
                    <a:lumMod val="50000"/>
                    <a:lumOff val="50000"/>
                  </a:schemeClr>
                </a:solidFill>
                <a:latin typeface="+mn-lt"/>
              </a:defRPr>
            </a:lvl1pPr>
          </a:lstStyle>
          <a:p>
            <a:fld id="{8DE71E43-C2AF-4CF5-B2A5-3E6CC989A107}" type="slidenum">
              <a:rPr lang="en-US" smtClean="0"/>
              <a:pPr/>
              <a:t>‹#›</a:t>
            </a:fld>
            <a:endParaRPr lang="en-US"/>
          </a:p>
        </p:txBody>
      </p:sp>
      <p:sp>
        <p:nvSpPr>
          <p:cNvPr id="4" name="Title 1"/>
          <p:cNvSpPr>
            <a:spLocks noGrp="1"/>
          </p:cNvSpPr>
          <p:nvPr>
            <p:ph type="title"/>
          </p:nvPr>
        </p:nvSpPr>
        <p:spPr>
          <a:xfrm>
            <a:off x="281835" y="274873"/>
            <a:ext cx="7045890" cy="808629"/>
          </a:xfrm>
          <a:prstGeom prst="rect">
            <a:avLst/>
          </a:prstGeom>
        </p:spPr>
        <p:txBody>
          <a:bodyPr anchor="ctr"/>
          <a:lstStyle>
            <a:lvl1pPr algn="l">
              <a:defRPr sz="3600" b="0">
                <a:solidFill>
                  <a:schemeClr val="tx2"/>
                </a:solidFill>
              </a:defRPr>
            </a:lvl1pPr>
          </a:lstStyle>
          <a:p>
            <a:r>
              <a:rPr lang="en-US"/>
              <a:t>Click to edit Master title style</a:t>
            </a:r>
          </a:p>
        </p:txBody>
      </p:sp>
      <p:sp>
        <p:nvSpPr>
          <p:cNvPr id="5" name="Freeform 4"/>
          <p:cNvSpPr>
            <a:spLocks/>
          </p:cNvSpPr>
          <p:nvPr userDrawn="1"/>
        </p:nvSpPr>
        <p:spPr bwMode="auto">
          <a:xfrm>
            <a:off x="401915" y="227525"/>
            <a:ext cx="443592" cy="118726"/>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7626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4" name="Rectangle 3"/>
          <p:cNvSpPr/>
          <p:nvPr userDrawn="1"/>
        </p:nvSpPr>
        <p:spPr>
          <a:xfrm>
            <a:off x="0" y="0"/>
            <a:ext cx="9143999" cy="44780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1835" y="274873"/>
            <a:ext cx="7045890" cy="808629"/>
          </a:xfrm>
          <a:prstGeom prst="rect">
            <a:avLst/>
          </a:prstGeom>
        </p:spPr>
        <p:txBody>
          <a:bodyPr anchor="ctr"/>
          <a:lstStyle>
            <a:lvl1pPr algn="l">
              <a:defRPr sz="3600" b="0">
                <a:solidFill>
                  <a:schemeClr val="bg1"/>
                </a:solidFill>
              </a:defRPr>
            </a:lvl1pPr>
          </a:lstStyle>
          <a:p>
            <a:r>
              <a:rPr lang="en-US"/>
              <a:t>Click to edit Master title style</a:t>
            </a:r>
          </a:p>
        </p:txBody>
      </p:sp>
      <p:sp>
        <p:nvSpPr>
          <p:cNvPr id="3" name="Slide Number Placeholder 5"/>
          <p:cNvSpPr>
            <a:spLocks noGrp="1"/>
          </p:cNvSpPr>
          <p:nvPr>
            <p:ph type="sldNum" sz="quarter" idx="12"/>
          </p:nvPr>
        </p:nvSpPr>
        <p:spPr>
          <a:xfrm>
            <a:off x="0" y="4869395"/>
            <a:ext cx="304800" cy="273844"/>
          </a:xfrm>
          <a:prstGeom prst="rect">
            <a:avLst/>
          </a:prstGeom>
        </p:spPr>
        <p:txBody>
          <a:bodyPr anchor="ctr"/>
          <a:lstStyle>
            <a:lvl1pPr algn="l">
              <a:defRPr sz="800" b="0">
                <a:solidFill>
                  <a:schemeClr val="tx1">
                    <a:lumMod val="50000"/>
                    <a:lumOff val="50000"/>
                  </a:schemeClr>
                </a:solidFill>
                <a:latin typeface="+mn-lt"/>
              </a:defRPr>
            </a:lvl1pPr>
          </a:lstStyle>
          <a:p>
            <a:fld id="{8DE71E43-C2AF-4CF5-B2A5-3E6CC989A107}" type="slidenum">
              <a:rPr lang="en-US" smtClean="0"/>
              <a:pPr/>
              <a:t>‹#›</a:t>
            </a:fld>
            <a:endParaRPr lang="en-US"/>
          </a:p>
        </p:txBody>
      </p:sp>
      <p:sp>
        <p:nvSpPr>
          <p:cNvPr id="5" name="Freeform 7"/>
          <p:cNvSpPr>
            <a:spLocks/>
          </p:cNvSpPr>
          <p:nvPr userDrawn="1"/>
        </p:nvSpPr>
        <p:spPr bwMode="auto">
          <a:xfrm>
            <a:off x="401915" y="227525"/>
            <a:ext cx="443592" cy="118726"/>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8257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userDrawn="1"/>
        </p:nvGrpSpPr>
        <p:grpSpPr>
          <a:xfrm>
            <a:off x="7972619" y="4749060"/>
            <a:ext cx="996015" cy="266581"/>
            <a:chOff x="1448846" y="2335279"/>
            <a:chExt cx="1505348" cy="402902"/>
          </a:xfrm>
        </p:grpSpPr>
        <p:sp>
          <p:nvSpPr>
            <p:cNvPr id="7" name="Freeform 7"/>
            <p:cNvSpPr>
              <a:spLocks/>
            </p:cNvSpPr>
            <p:nvPr userDrawn="1"/>
          </p:nvSpPr>
          <p:spPr bwMode="auto">
            <a:xfrm>
              <a:off x="1448846" y="2335279"/>
              <a:ext cx="1505348" cy="402902"/>
            </a:xfrm>
            <a:custGeom>
              <a:avLst/>
              <a:gdLst>
                <a:gd name="T0" fmla="*/ 480 w 2722"/>
                <a:gd name="T1" fmla="*/ 0 h 728"/>
                <a:gd name="T2" fmla="*/ 0 w 2722"/>
                <a:gd name="T3" fmla="*/ 728 h 728"/>
                <a:gd name="T4" fmla="*/ 2244 w 2722"/>
                <a:gd name="T5" fmla="*/ 728 h 728"/>
                <a:gd name="T6" fmla="*/ 2722 w 2722"/>
                <a:gd name="T7" fmla="*/ 0 h 728"/>
                <a:gd name="T8" fmla="*/ 480 w 2722"/>
                <a:gd name="T9" fmla="*/ 0 h 728"/>
                <a:gd name="T10" fmla="*/ 480 w 2722"/>
                <a:gd name="T11" fmla="*/ 0 h 728"/>
              </a:gdLst>
              <a:ahLst/>
              <a:cxnLst>
                <a:cxn ang="0">
                  <a:pos x="T0" y="T1"/>
                </a:cxn>
                <a:cxn ang="0">
                  <a:pos x="T2" y="T3"/>
                </a:cxn>
                <a:cxn ang="0">
                  <a:pos x="T4" y="T5"/>
                </a:cxn>
                <a:cxn ang="0">
                  <a:pos x="T6" y="T7"/>
                </a:cxn>
                <a:cxn ang="0">
                  <a:pos x="T8" y="T9"/>
                </a:cxn>
                <a:cxn ang="0">
                  <a:pos x="T10" y="T11"/>
                </a:cxn>
              </a:cxnLst>
              <a:rect l="0" t="0" r="r" b="b"/>
              <a:pathLst>
                <a:path w="2722" h="728">
                  <a:moveTo>
                    <a:pt x="480" y="0"/>
                  </a:moveTo>
                  <a:lnTo>
                    <a:pt x="0" y="728"/>
                  </a:lnTo>
                  <a:lnTo>
                    <a:pt x="2244" y="728"/>
                  </a:lnTo>
                  <a:lnTo>
                    <a:pt x="2722" y="0"/>
                  </a:lnTo>
                  <a:lnTo>
                    <a:pt x="480" y="0"/>
                  </a:lnTo>
                  <a:lnTo>
                    <a:pt x="48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1"/>
            <p:cNvSpPr>
              <a:spLocks noEditPoints="1"/>
            </p:cNvSpPr>
            <p:nvPr userDrawn="1"/>
          </p:nvSpPr>
          <p:spPr bwMode="auto">
            <a:xfrm>
              <a:off x="1768732" y="2412761"/>
              <a:ext cx="866682" cy="249047"/>
            </a:xfrm>
            <a:custGeom>
              <a:avLst/>
              <a:gdLst>
                <a:gd name="T0" fmla="*/ 269 w 1566"/>
                <a:gd name="T1" fmla="*/ 200 h 449"/>
                <a:gd name="T2" fmla="*/ 379 w 1566"/>
                <a:gd name="T3" fmla="*/ 436 h 449"/>
                <a:gd name="T4" fmla="*/ 538 w 1566"/>
                <a:gd name="T5" fmla="*/ 217 h 449"/>
                <a:gd name="T6" fmla="*/ 584 w 1566"/>
                <a:gd name="T7" fmla="*/ 248 h 449"/>
                <a:gd name="T8" fmla="*/ 633 w 1566"/>
                <a:gd name="T9" fmla="*/ 267 h 449"/>
                <a:gd name="T10" fmla="*/ 668 w 1566"/>
                <a:gd name="T11" fmla="*/ 287 h 449"/>
                <a:gd name="T12" fmla="*/ 681 w 1566"/>
                <a:gd name="T13" fmla="*/ 316 h 449"/>
                <a:gd name="T14" fmla="*/ 677 w 1566"/>
                <a:gd name="T15" fmla="*/ 333 h 449"/>
                <a:gd name="T16" fmla="*/ 664 w 1566"/>
                <a:gd name="T17" fmla="*/ 351 h 449"/>
                <a:gd name="T18" fmla="*/ 639 w 1566"/>
                <a:gd name="T19" fmla="*/ 358 h 449"/>
                <a:gd name="T20" fmla="*/ 621 w 1566"/>
                <a:gd name="T21" fmla="*/ 354 h 449"/>
                <a:gd name="T22" fmla="*/ 602 w 1566"/>
                <a:gd name="T23" fmla="*/ 333 h 449"/>
                <a:gd name="T24" fmla="*/ 594 w 1566"/>
                <a:gd name="T25" fmla="*/ 298 h 449"/>
                <a:gd name="T26" fmla="*/ 492 w 1566"/>
                <a:gd name="T27" fmla="*/ 318 h 449"/>
                <a:gd name="T28" fmla="*/ 505 w 1566"/>
                <a:gd name="T29" fmla="*/ 374 h 449"/>
                <a:gd name="T30" fmla="*/ 526 w 1566"/>
                <a:gd name="T31" fmla="*/ 407 h 449"/>
                <a:gd name="T32" fmla="*/ 555 w 1566"/>
                <a:gd name="T33" fmla="*/ 430 h 449"/>
                <a:gd name="T34" fmla="*/ 594 w 1566"/>
                <a:gd name="T35" fmla="*/ 445 h 449"/>
                <a:gd name="T36" fmla="*/ 641 w 1566"/>
                <a:gd name="T37" fmla="*/ 449 h 449"/>
                <a:gd name="T38" fmla="*/ 685 w 1566"/>
                <a:gd name="T39" fmla="*/ 445 h 449"/>
                <a:gd name="T40" fmla="*/ 737 w 1566"/>
                <a:gd name="T41" fmla="*/ 422 h 449"/>
                <a:gd name="T42" fmla="*/ 774 w 1566"/>
                <a:gd name="T43" fmla="*/ 389 h 449"/>
                <a:gd name="T44" fmla="*/ 807 w 1566"/>
                <a:gd name="T45" fmla="*/ 347 h 449"/>
                <a:gd name="T46" fmla="*/ 908 w 1566"/>
                <a:gd name="T47" fmla="*/ 184 h 449"/>
                <a:gd name="T48" fmla="*/ 999 w 1566"/>
                <a:gd name="T49" fmla="*/ 436 h 449"/>
                <a:gd name="T50" fmla="*/ 1177 w 1566"/>
                <a:gd name="T51" fmla="*/ 436 h 449"/>
                <a:gd name="T52" fmla="*/ 1458 w 1566"/>
                <a:gd name="T53" fmla="*/ 374 h 449"/>
                <a:gd name="T54" fmla="*/ 1566 w 1566"/>
                <a:gd name="T55" fmla="*/ 12 h 449"/>
                <a:gd name="T56" fmla="*/ 1285 w 1566"/>
                <a:gd name="T57" fmla="*/ 12 h 449"/>
                <a:gd name="T58" fmla="*/ 1016 w 1566"/>
                <a:gd name="T59" fmla="*/ 244 h 449"/>
                <a:gd name="T60" fmla="*/ 757 w 1566"/>
                <a:gd name="T61" fmla="*/ 244 h 449"/>
                <a:gd name="T62" fmla="*/ 724 w 1566"/>
                <a:gd name="T63" fmla="*/ 209 h 449"/>
                <a:gd name="T64" fmla="*/ 672 w 1566"/>
                <a:gd name="T65" fmla="*/ 182 h 449"/>
                <a:gd name="T66" fmla="*/ 614 w 1566"/>
                <a:gd name="T67" fmla="*/ 151 h 449"/>
                <a:gd name="T68" fmla="*/ 602 w 1566"/>
                <a:gd name="T69" fmla="*/ 128 h 449"/>
                <a:gd name="T70" fmla="*/ 604 w 1566"/>
                <a:gd name="T71" fmla="*/ 114 h 449"/>
                <a:gd name="T72" fmla="*/ 617 w 1566"/>
                <a:gd name="T73" fmla="*/ 99 h 449"/>
                <a:gd name="T74" fmla="*/ 639 w 1566"/>
                <a:gd name="T75" fmla="*/ 93 h 449"/>
                <a:gd name="T76" fmla="*/ 654 w 1566"/>
                <a:gd name="T77" fmla="*/ 95 h 449"/>
                <a:gd name="T78" fmla="*/ 670 w 1566"/>
                <a:gd name="T79" fmla="*/ 109 h 449"/>
                <a:gd name="T80" fmla="*/ 786 w 1566"/>
                <a:gd name="T81" fmla="*/ 116 h 449"/>
                <a:gd name="T82" fmla="*/ 780 w 1566"/>
                <a:gd name="T83" fmla="*/ 89 h 449"/>
                <a:gd name="T84" fmla="*/ 765 w 1566"/>
                <a:gd name="T85" fmla="*/ 56 h 449"/>
                <a:gd name="T86" fmla="*/ 739 w 1566"/>
                <a:gd name="T87" fmla="*/ 31 h 449"/>
                <a:gd name="T88" fmla="*/ 670 w 1566"/>
                <a:gd name="T89" fmla="*/ 2 h 449"/>
                <a:gd name="T90" fmla="*/ 621 w 1566"/>
                <a:gd name="T91" fmla="*/ 2 h 449"/>
                <a:gd name="T92" fmla="*/ 567 w 1566"/>
                <a:gd name="T93" fmla="*/ 18 h 449"/>
                <a:gd name="T94" fmla="*/ 519 w 1566"/>
                <a:gd name="T95" fmla="*/ 56 h 449"/>
                <a:gd name="T96" fmla="*/ 453 w 1566"/>
                <a:gd name="T97" fmla="*/ 151 h 449"/>
                <a:gd name="T98" fmla="*/ 379 w 1566"/>
                <a:gd name="T99" fmla="*/ 12 h 449"/>
                <a:gd name="T100" fmla="*/ 108 w 1566"/>
                <a:gd name="T101" fmla="*/ 258 h 449"/>
                <a:gd name="T102" fmla="*/ 0 w 1566"/>
                <a:gd name="T103" fmla="*/ 436 h 449"/>
                <a:gd name="T104" fmla="*/ 1450 w 1566"/>
                <a:gd name="T105" fmla="*/ 171 h 449"/>
                <a:gd name="T106" fmla="*/ 1380 w 1566"/>
                <a:gd name="T107" fmla="*/ 28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6" h="449">
                  <a:moveTo>
                    <a:pt x="0" y="436"/>
                  </a:moveTo>
                  <a:lnTo>
                    <a:pt x="106" y="436"/>
                  </a:lnTo>
                  <a:lnTo>
                    <a:pt x="269" y="200"/>
                  </a:lnTo>
                  <a:lnTo>
                    <a:pt x="271" y="200"/>
                  </a:lnTo>
                  <a:lnTo>
                    <a:pt x="271" y="436"/>
                  </a:lnTo>
                  <a:lnTo>
                    <a:pt x="379" y="436"/>
                  </a:lnTo>
                  <a:lnTo>
                    <a:pt x="532" y="209"/>
                  </a:lnTo>
                  <a:lnTo>
                    <a:pt x="532" y="209"/>
                  </a:lnTo>
                  <a:lnTo>
                    <a:pt x="538" y="217"/>
                  </a:lnTo>
                  <a:lnTo>
                    <a:pt x="546" y="225"/>
                  </a:lnTo>
                  <a:lnTo>
                    <a:pt x="565" y="236"/>
                  </a:lnTo>
                  <a:lnTo>
                    <a:pt x="584" y="248"/>
                  </a:lnTo>
                  <a:lnTo>
                    <a:pt x="604" y="256"/>
                  </a:lnTo>
                  <a:lnTo>
                    <a:pt x="604" y="256"/>
                  </a:lnTo>
                  <a:lnTo>
                    <a:pt x="633" y="267"/>
                  </a:lnTo>
                  <a:lnTo>
                    <a:pt x="646" y="273"/>
                  </a:lnTo>
                  <a:lnTo>
                    <a:pt x="658" y="279"/>
                  </a:lnTo>
                  <a:lnTo>
                    <a:pt x="668" y="287"/>
                  </a:lnTo>
                  <a:lnTo>
                    <a:pt x="675" y="294"/>
                  </a:lnTo>
                  <a:lnTo>
                    <a:pt x="679" y="304"/>
                  </a:lnTo>
                  <a:lnTo>
                    <a:pt x="681" y="316"/>
                  </a:lnTo>
                  <a:lnTo>
                    <a:pt x="681" y="316"/>
                  </a:lnTo>
                  <a:lnTo>
                    <a:pt x="681" y="325"/>
                  </a:lnTo>
                  <a:lnTo>
                    <a:pt x="677" y="333"/>
                  </a:lnTo>
                  <a:lnTo>
                    <a:pt x="674" y="339"/>
                  </a:lnTo>
                  <a:lnTo>
                    <a:pt x="670" y="347"/>
                  </a:lnTo>
                  <a:lnTo>
                    <a:pt x="664" y="351"/>
                  </a:lnTo>
                  <a:lnTo>
                    <a:pt x="656" y="354"/>
                  </a:lnTo>
                  <a:lnTo>
                    <a:pt x="648" y="356"/>
                  </a:lnTo>
                  <a:lnTo>
                    <a:pt x="639" y="358"/>
                  </a:lnTo>
                  <a:lnTo>
                    <a:pt x="639" y="358"/>
                  </a:lnTo>
                  <a:lnTo>
                    <a:pt x="631" y="356"/>
                  </a:lnTo>
                  <a:lnTo>
                    <a:pt x="621" y="354"/>
                  </a:lnTo>
                  <a:lnTo>
                    <a:pt x="614" y="349"/>
                  </a:lnTo>
                  <a:lnTo>
                    <a:pt x="608" y="341"/>
                  </a:lnTo>
                  <a:lnTo>
                    <a:pt x="602" y="333"/>
                  </a:lnTo>
                  <a:lnTo>
                    <a:pt x="598" y="323"/>
                  </a:lnTo>
                  <a:lnTo>
                    <a:pt x="596" y="312"/>
                  </a:lnTo>
                  <a:lnTo>
                    <a:pt x="594" y="298"/>
                  </a:lnTo>
                  <a:lnTo>
                    <a:pt x="594" y="298"/>
                  </a:lnTo>
                  <a:lnTo>
                    <a:pt x="492" y="318"/>
                  </a:lnTo>
                  <a:lnTo>
                    <a:pt x="492" y="318"/>
                  </a:lnTo>
                  <a:lnTo>
                    <a:pt x="497" y="347"/>
                  </a:lnTo>
                  <a:lnTo>
                    <a:pt x="501" y="360"/>
                  </a:lnTo>
                  <a:lnTo>
                    <a:pt x="505" y="374"/>
                  </a:lnTo>
                  <a:lnTo>
                    <a:pt x="511" y="385"/>
                  </a:lnTo>
                  <a:lnTo>
                    <a:pt x="519" y="397"/>
                  </a:lnTo>
                  <a:lnTo>
                    <a:pt x="526" y="407"/>
                  </a:lnTo>
                  <a:lnTo>
                    <a:pt x="534" y="416"/>
                  </a:lnTo>
                  <a:lnTo>
                    <a:pt x="544" y="424"/>
                  </a:lnTo>
                  <a:lnTo>
                    <a:pt x="555" y="430"/>
                  </a:lnTo>
                  <a:lnTo>
                    <a:pt x="567" y="436"/>
                  </a:lnTo>
                  <a:lnTo>
                    <a:pt x="581" y="442"/>
                  </a:lnTo>
                  <a:lnTo>
                    <a:pt x="594" y="445"/>
                  </a:lnTo>
                  <a:lnTo>
                    <a:pt x="608" y="447"/>
                  </a:lnTo>
                  <a:lnTo>
                    <a:pt x="623" y="449"/>
                  </a:lnTo>
                  <a:lnTo>
                    <a:pt x="641" y="449"/>
                  </a:lnTo>
                  <a:lnTo>
                    <a:pt x="641" y="449"/>
                  </a:lnTo>
                  <a:lnTo>
                    <a:pt x="664" y="449"/>
                  </a:lnTo>
                  <a:lnTo>
                    <a:pt x="685" y="445"/>
                  </a:lnTo>
                  <a:lnTo>
                    <a:pt x="703" y="440"/>
                  </a:lnTo>
                  <a:lnTo>
                    <a:pt x="722" y="432"/>
                  </a:lnTo>
                  <a:lnTo>
                    <a:pt x="737" y="422"/>
                  </a:lnTo>
                  <a:lnTo>
                    <a:pt x="751" y="411"/>
                  </a:lnTo>
                  <a:lnTo>
                    <a:pt x="765" y="401"/>
                  </a:lnTo>
                  <a:lnTo>
                    <a:pt x="774" y="389"/>
                  </a:lnTo>
                  <a:lnTo>
                    <a:pt x="774" y="389"/>
                  </a:lnTo>
                  <a:lnTo>
                    <a:pt x="792" y="370"/>
                  </a:lnTo>
                  <a:lnTo>
                    <a:pt x="807" y="347"/>
                  </a:lnTo>
                  <a:lnTo>
                    <a:pt x="840" y="294"/>
                  </a:lnTo>
                  <a:lnTo>
                    <a:pt x="875" y="238"/>
                  </a:lnTo>
                  <a:lnTo>
                    <a:pt x="908" y="184"/>
                  </a:lnTo>
                  <a:lnTo>
                    <a:pt x="908" y="184"/>
                  </a:lnTo>
                  <a:lnTo>
                    <a:pt x="908" y="436"/>
                  </a:lnTo>
                  <a:lnTo>
                    <a:pt x="999" y="436"/>
                  </a:lnTo>
                  <a:lnTo>
                    <a:pt x="1175" y="182"/>
                  </a:lnTo>
                  <a:lnTo>
                    <a:pt x="1177" y="182"/>
                  </a:lnTo>
                  <a:lnTo>
                    <a:pt x="1177" y="436"/>
                  </a:lnTo>
                  <a:lnTo>
                    <a:pt x="1297" y="436"/>
                  </a:lnTo>
                  <a:lnTo>
                    <a:pt x="1334" y="374"/>
                  </a:lnTo>
                  <a:lnTo>
                    <a:pt x="1458" y="374"/>
                  </a:lnTo>
                  <a:lnTo>
                    <a:pt x="1458" y="436"/>
                  </a:lnTo>
                  <a:lnTo>
                    <a:pt x="1566" y="436"/>
                  </a:lnTo>
                  <a:lnTo>
                    <a:pt x="1566" y="12"/>
                  </a:lnTo>
                  <a:lnTo>
                    <a:pt x="1458" y="12"/>
                  </a:lnTo>
                  <a:lnTo>
                    <a:pt x="1285" y="262"/>
                  </a:lnTo>
                  <a:lnTo>
                    <a:pt x="1285" y="12"/>
                  </a:lnTo>
                  <a:lnTo>
                    <a:pt x="1179" y="12"/>
                  </a:lnTo>
                  <a:lnTo>
                    <a:pt x="1018" y="244"/>
                  </a:lnTo>
                  <a:lnTo>
                    <a:pt x="1016" y="244"/>
                  </a:lnTo>
                  <a:lnTo>
                    <a:pt x="1016" y="12"/>
                  </a:lnTo>
                  <a:lnTo>
                    <a:pt x="910" y="12"/>
                  </a:lnTo>
                  <a:lnTo>
                    <a:pt x="757" y="244"/>
                  </a:lnTo>
                  <a:lnTo>
                    <a:pt x="757" y="244"/>
                  </a:lnTo>
                  <a:lnTo>
                    <a:pt x="743" y="225"/>
                  </a:lnTo>
                  <a:lnTo>
                    <a:pt x="724" y="209"/>
                  </a:lnTo>
                  <a:lnTo>
                    <a:pt x="701" y="196"/>
                  </a:lnTo>
                  <a:lnTo>
                    <a:pt x="672" y="182"/>
                  </a:lnTo>
                  <a:lnTo>
                    <a:pt x="672" y="182"/>
                  </a:lnTo>
                  <a:lnTo>
                    <a:pt x="643" y="169"/>
                  </a:lnTo>
                  <a:lnTo>
                    <a:pt x="621" y="157"/>
                  </a:lnTo>
                  <a:lnTo>
                    <a:pt x="614" y="151"/>
                  </a:lnTo>
                  <a:lnTo>
                    <a:pt x="606" y="143"/>
                  </a:lnTo>
                  <a:lnTo>
                    <a:pt x="602" y="136"/>
                  </a:lnTo>
                  <a:lnTo>
                    <a:pt x="602" y="128"/>
                  </a:lnTo>
                  <a:lnTo>
                    <a:pt x="602" y="128"/>
                  </a:lnTo>
                  <a:lnTo>
                    <a:pt x="602" y="120"/>
                  </a:lnTo>
                  <a:lnTo>
                    <a:pt x="604" y="114"/>
                  </a:lnTo>
                  <a:lnTo>
                    <a:pt x="608" y="109"/>
                  </a:lnTo>
                  <a:lnTo>
                    <a:pt x="614" y="103"/>
                  </a:lnTo>
                  <a:lnTo>
                    <a:pt x="617" y="99"/>
                  </a:lnTo>
                  <a:lnTo>
                    <a:pt x="625" y="95"/>
                  </a:lnTo>
                  <a:lnTo>
                    <a:pt x="631" y="93"/>
                  </a:lnTo>
                  <a:lnTo>
                    <a:pt x="639" y="93"/>
                  </a:lnTo>
                  <a:lnTo>
                    <a:pt x="639" y="93"/>
                  </a:lnTo>
                  <a:lnTo>
                    <a:pt x="646" y="93"/>
                  </a:lnTo>
                  <a:lnTo>
                    <a:pt x="654" y="95"/>
                  </a:lnTo>
                  <a:lnTo>
                    <a:pt x="660" y="99"/>
                  </a:lnTo>
                  <a:lnTo>
                    <a:pt x="666" y="103"/>
                  </a:lnTo>
                  <a:lnTo>
                    <a:pt x="670" y="109"/>
                  </a:lnTo>
                  <a:lnTo>
                    <a:pt x="674" y="114"/>
                  </a:lnTo>
                  <a:lnTo>
                    <a:pt x="677" y="134"/>
                  </a:lnTo>
                  <a:lnTo>
                    <a:pt x="786" y="116"/>
                  </a:lnTo>
                  <a:lnTo>
                    <a:pt x="786" y="116"/>
                  </a:lnTo>
                  <a:lnTo>
                    <a:pt x="784" y="103"/>
                  </a:lnTo>
                  <a:lnTo>
                    <a:pt x="780" y="89"/>
                  </a:lnTo>
                  <a:lnTo>
                    <a:pt x="776" y="78"/>
                  </a:lnTo>
                  <a:lnTo>
                    <a:pt x="770" y="68"/>
                  </a:lnTo>
                  <a:lnTo>
                    <a:pt x="765" y="56"/>
                  </a:lnTo>
                  <a:lnTo>
                    <a:pt x="757" y="47"/>
                  </a:lnTo>
                  <a:lnTo>
                    <a:pt x="749" y="39"/>
                  </a:lnTo>
                  <a:lnTo>
                    <a:pt x="739" y="31"/>
                  </a:lnTo>
                  <a:lnTo>
                    <a:pt x="718" y="18"/>
                  </a:lnTo>
                  <a:lnTo>
                    <a:pt x="695" y="8"/>
                  </a:lnTo>
                  <a:lnTo>
                    <a:pt x="670" y="2"/>
                  </a:lnTo>
                  <a:lnTo>
                    <a:pt x="643" y="0"/>
                  </a:lnTo>
                  <a:lnTo>
                    <a:pt x="643" y="0"/>
                  </a:lnTo>
                  <a:lnTo>
                    <a:pt x="621" y="2"/>
                  </a:lnTo>
                  <a:lnTo>
                    <a:pt x="602" y="4"/>
                  </a:lnTo>
                  <a:lnTo>
                    <a:pt x="583" y="10"/>
                  </a:lnTo>
                  <a:lnTo>
                    <a:pt x="567" y="18"/>
                  </a:lnTo>
                  <a:lnTo>
                    <a:pt x="550" y="27"/>
                  </a:lnTo>
                  <a:lnTo>
                    <a:pt x="534" y="41"/>
                  </a:lnTo>
                  <a:lnTo>
                    <a:pt x="519" y="56"/>
                  </a:lnTo>
                  <a:lnTo>
                    <a:pt x="505" y="76"/>
                  </a:lnTo>
                  <a:lnTo>
                    <a:pt x="505" y="76"/>
                  </a:lnTo>
                  <a:lnTo>
                    <a:pt x="453" y="151"/>
                  </a:lnTo>
                  <a:lnTo>
                    <a:pt x="381" y="262"/>
                  </a:lnTo>
                  <a:lnTo>
                    <a:pt x="379" y="262"/>
                  </a:lnTo>
                  <a:lnTo>
                    <a:pt x="379" y="12"/>
                  </a:lnTo>
                  <a:lnTo>
                    <a:pt x="281" y="12"/>
                  </a:lnTo>
                  <a:lnTo>
                    <a:pt x="108" y="258"/>
                  </a:lnTo>
                  <a:lnTo>
                    <a:pt x="108" y="258"/>
                  </a:lnTo>
                  <a:lnTo>
                    <a:pt x="108" y="12"/>
                  </a:lnTo>
                  <a:lnTo>
                    <a:pt x="0" y="12"/>
                  </a:lnTo>
                  <a:lnTo>
                    <a:pt x="0" y="436"/>
                  </a:lnTo>
                  <a:lnTo>
                    <a:pt x="0" y="436"/>
                  </a:lnTo>
                  <a:close/>
                  <a:moveTo>
                    <a:pt x="1380" y="289"/>
                  </a:moveTo>
                  <a:lnTo>
                    <a:pt x="1450" y="171"/>
                  </a:lnTo>
                  <a:lnTo>
                    <a:pt x="1450" y="171"/>
                  </a:lnTo>
                  <a:lnTo>
                    <a:pt x="1450" y="289"/>
                  </a:lnTo>
                  <a:lnTo>
                    <a:pt x="1380" y="289"/>
                  </a:lnTo>
                  <a:lnTo>
                    <a:pt x="1380" y="2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58115402"/>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75" r:id="rId4"/>
    <p:sldLayoutId id="2147483674" r:id="rId5"/>
    <p:sldLayoutId id="2147483673" r:id="rId6"/>
    <p:sldLayoutId id="2147483650" r:id="rId7"/>
    <p:sldLayoutId id="2147483654" r:id="rId8"/>
    <p:sldLayoutId id="2147483658" r:id="rId9"/>
    <p:sldLayoutId id="2147483661" r:id="rId10"/>
    <p:sldLayoutId id="2147483660" r:id="rId11"/>
    <p:sldLayoutId id="2147483662" r:id="rId12"/>
    <p:sldLayoutId id="2147483666" r:id="rId13"/>
    <p:sldLayoutId id="2147483657" r:id="rId14"/>
    <p:sldLayoutId id="2147483663" r:id="rId15"/>
    <p:sldLayoutId id="2147483668" r:id="rId16"/>
    <p:sldLayoutId id="2147483655" r:id="rId17"/>
    <p:sldLayoutId id="2147483656" r:id="rId18"/>
    <p:sldLayoutId id="2147483671" r:id="rId1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107" y="3185873"/>
            <a:ext cx="8873786" cy="864704"/>
          </a:xfrm>
        </p:spPr>
        <p:txBody>
          <a:bodyPr/>
          <a:lstStyle/>
          <a:p>
            <a:r>
              <a:rPr lang="en-US" sz="2800" dirty="0"/>
              <a:t>Measles Outbreak &amp; the Anti-Vaxxer Movement: </a:t>
            </a:r>
            <a:br>
              <a:rPr lang="en-US" sz="2800" dirty="0"/>
            </a:br>
            <a:r>
              <a:rPr lang="en-US" sz="2800" dirty="0"/>
              <a:t>Holding the Line on Vaccinations</a:t>
            </a:r>
          </a:p>
        </p:txBody>
      </p:sp>
      <p:sp>
        <p:nvSpPr>
          <p:cNvPr id="3" name="Subtitle 2"/>
          <p:cNvSpPr>
            <a:spLocks noGrp="1"/>
          </p:cNvSpPr>
          <p:nvPr>
            <p:ph type="subTitle" idx="1"/>
          </p:nvPr>
        </p:nvSpPr>
        <p:spPr>
          <a:xfrm>
            <a:off x="135107" y="4214193"/>
            <a:ext cx="6110708" cy="337549"/>
          </a:xfrm>
        </p:spPr>
        <p:txBody>
          <a:bodyPr/>
          <a:lstStyle/>
          <a:p>
            <a:r>
              <a:rPr lang="en-US" sz="2400" dirty="0"/>
              <a:t>Jennifer Hanscom</a:t>
            </a:r>
            <a:r>
              <a:rPr lang="en-US" sz="2400"/>
              <a:t>, CEO</a:t>
            </a:r>
            <a:endParaRPr lang="en-US" sz="2400" dirty="0"/>
          </a:p>
        </p:txBody>
      </p:sp>
    </p:spTree>
    <p:extLst>
      <p:ext uri="{BB962C8B-B14F-4D97-AF65-F5344CB8AC3E}">
        <p14:creationId xmlns:p14="http://schemas.microsoft.com/office/powerpoint/2010/main" val="334321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7D07C5-497A-460E-9BE0-EE4E1F332628}"/>
              </a:ext>
            </a:extLst>
          </p:cNvPr>
          <p:cNvSpPr>
            <a:spLocks noGrp="1"/>
          </p:cNvSpPr>
          <p:nvPr>
            <p:ph type="sldNum" sz="quarter" idx="12"/>
          </p:nvPr>
        </p:nvSpPr>
        <p:spPr/>
        <p:txBody>
          <a:bodyPr/>
          <a:lstStyle/>
          <a:p>
            <a:fld id="{8DE71E43-C2AF-4CF5-B2A5-3E6CC989A107}" type="slidenum">
              <a:rPr lang="en-US" smtClean="0"/>
              <a:pPr/>
              <a:t>10</a:t>
            </a:fld>
            <a:endParaRPr lang="en-US"/>
          </a:p>
        </p:txBody>
      </p:sp>
      <p:pic>
        <p:nvPicPr>
          <p:cNvPr id="10" name="Content Placeholder 9" descr="A group of people standing in a room&#10;&#10;Description automatically generated">
            <a:extLst>
              <a:ext uri="{FF2B5EF4-FFF2-40B4-BE49-F238E27FC236}">
                <a16:creationId xmlns:a16="http://schemas.microsoft.com/office/drawing/2014/main" id="{FEE2BBD3-6110-4A9F-B7A7-C4A89673579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9405"/>
          <a:stretch/>
        </p:blipFill>
        <p:spPr>
          <a:xfrm>
            <a:off x="685801" y="524125"/>
            <a:ext cx="7623312" cy="4095250"/>
          </a:xfrm>
          <a:ln>
            <a:solidFill>
              <a:schemeClr val="tx1"/>
            </a:solidFill>
          </a:ln>
        </p:spPr>
      </p:pic>
    </p:spTree>
    <p:extLst>
      <p:ext uri="{BB962C8B-B14F-4D97-AF65-F5344CB8AC3E}">
        <p14:creationId xmlns:p14="http://schemas.microsoft.com/office/powerpoint/2010/main" val="284381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D617C-4EB9-4294-A114-E30932453CD7}"/>
              </a:ext>
            </a:extLst>
          </p:cNvPr>
          <p:cNvSpPr>
            <a:spLocks noGrp="1"/>
          </p:cNvSpPr>
          <p:nvPr>
            <p:ph type="title"/>
          </p:nvPr>
        </p:nvSpPr>
        <p:spPr/>
        <p:txBody>
          <a:bodyPr/>
          <a:lstStyle/>
          <a:p>
            <a:r>
              <a:rPr lang="en-US" dirty="0"/>
              <a:t>Outbreak continues</a:t>
            </a:r>
          </a:p>
        </p:txBody>
      </p:sp>
      <p:sp>
        <p:nvSpPr>
          <p:cNvPr id="3" name="Slide Number Placeholder 2">
            <a:extLst>
              <a:ext uri="{FF2B5EF4-FFF2-40B4-BE49-F238E27FC236}">
                <a16:creationId xmlns:a16="http://schemas.microsoft.com/office/drawing/2014/main" id="{00145758-D87A-454F-88CA-7537D64C5057}"/>
              </a:ext>
            </a:extLst>
          </p:cNvPr>
          <p:cNvSpPr>
            <a:spLocks noGrp="1"/>
          </p:cNvSpPr>
          <p:nvPr>
            <p:ph type="sldNum" sz="quarter" idx="12"/>
          </p:nvPr>
        </p:nvSpPr>
        <p:spPr/>
        <p:txBody>
          <a:bodyPr/>
          <a:lstStyle/>
          <a:p>
            <a:fld id="{8DE71E43-C2AF-4CF5-B2A5-3E6CC989A107}" type="slidenum">
              <a:rPr lang="en-US" smtClean="0"/>
              <a:pPr/>
              <a:t>11</a:t>
            </a:fld>
            <a:endParaRPr lang="en-US"/>
          </a:p>
        </p:txBody>
      </p:sp>
      <p:sp>
        <p:nvSpPr>
          <p:cNvPr id="4" name="TextBox 3">
            <a:extLst>
              <a:ext uri="{FF2B5EF4-FFF2-40B4-BE49-F238E27FC236}">
                <a16:creationId xmlns:a16="http://schemas.microsoft.com/office/drawing/2014/main" id="{C9648D44-B0E8-43B3-B847-DD4A3AF70FF1}"/>
              </a:ext>
            </a:extLst>
          </p:cNvPr>
          <p:cNvSpPr txBox="1"/>
          <p:nvPr/>
        </p:nvSpPr>
        <p:spPr>
          <a:xfrm>
            <a:off x="321591" y="924478"/>
            <a:ext cx="8683261" cy="3154710"/>
          </a:xfrm>
          <a:prstGeom prst="rect">
            <a:avLst/>
          </a:prstGeom>
          <a:noFill/>
        </p:spPr>
        <p:txBody>
          <a:bodyPr wrap="square" rtlCol="0">
            <a:spAutoFit/>
          </a:bodyPr>
          <a:lstStyle/>
          <a:p>
            <a:pPr>
              <a:spcAft>
                <a:spcPts val="600"/>
              </a:spcAft>
            </a:pPr>
            <a:r>
              <a:rPr lang="en-US" sz="2800" dirty="0">
                <a:solidFill>
                  <a:schemeClr val="accent1"/>
                </a:solidFill>
                <a:latin typeface="+mj-lt"/>
              </a:rPr>
              <a:t>May 9:</a:t>
            </a:r>
            <a:r>
              <a:rPr lang="en-US" sz="2800" dirty="0">
                <a:solidFill>
                  <a:schemeClr val="accent1"/>
                </a:solidFill>
              </a:rPr>
              <a:t> </a:t>
            </a:r>
            <a:r>
              <a:rPr lang="en-US" sz="2800" dirty="0">
                <a:solidFill>
                  <a:schemeClr val="bg1"/>
                </a:solidFill>
              </a:rPr>
              <a:t>New outbreaks occur in </a:t>
            </a:r>
            <a:r>
              <a:rPr lang="en-US" sz="2800" dirty="0">
                <a:solidFill>
                  <a:schemeClr val="accent1"/>
                </a:solidFill>
                <a:latin typeface="+mj-lt"/>
              </a:rPr>
              <a:t>4</a:t>
            </a:r>
            <a:r>
              <a:rPr lang="en-US" sz="2800" dirty="0">
                <a:solidFill>
                  <a:schemeClr val="bg1"/>
                </a:solidFill>
              </a:rPr>
              <a:t> Puget Sound counties after Clark County outbreak subsided in March. </a:t>
            </a:r>
          </a:p>
          <a:p>
            <a:r>
              <a:rPr lang="en-US" sz="2800" dirty="0">
                <a:solidFill>
                  <a:schemeClr val="accent1"/>
                </a:solidFill>
                <a:latin typeface="+mj-lt"/>
              </a:rPr>
              <a:t>Place of exposure</a:t>
            </a:r>
            <a:r>
              <a:rPr lang="en-US" sz="2800" dirty="0">
                <a:solidFill>
                  <a:schemeClr val="accent1"/>
                </a:solidFill>
              </a:rPr>
              <a:t>: </a:t>
            </a:r>
            <a:r>
              <a:rPr lang="en-US" sz="2800" dirty="0">
                <a:solidFill>
                  <a:schemeClr val="bg1"/>
                </a:solidFill>
              </a:rPr>
              <a:t>Sea-Tac International Airport.  </a:t>
            </a:r>
          </a:p>
          <a:p>
            <a:pPr marL="914400" lvl="1" indent="-457200">
              <a:buFont typeface="Arial" panose="020B0604020202020204" pitchFamily="34" charset="0"/>
              <a:buChar char="•"/>
            </a:pPr>
            <a:r>
              <a:rPr lang="en-US" sz="2800" dirty="0">
                <a:solidFill>
                  <a:schemeClr val="accent1"/>
                </a:solidFill>
                <a:latin typeface="+mj-lt"/>
              </a:rPr>
              <a:t>9</a:t>
            </a:r>
            <a:r>
              <a:rPr lang="en-US" sz="2800" dirty="0">
                <a:solidFill>
                  <a:schemeClr val="bg1"/>
                </a:solidFill>
              </a:rPr>
              <a:t> cases in King County (WA’s largest county)</a:t>
            </a:r>
          </a:p>
          <a:p>
            <a:pPr marL="914400" lvl="1" indent="-457200">
              <a:buFont typeface="Arial" panose="020B0604020202020204" pitchFamily="34" charset="0"/>
              <a:buChar char="•"/>
            </a:pPr>
            <a:r>
              <a:rPr lang="en-US" sz="2800" dirty="0">
                <a:solidFill>
                  <a:schemeClr val="accent1"/>
                </a:solidFill>
                <a:latin typeface="+mj-lt"/>
              </a:rPr>
              <a:t>2</a:t>
            </a:r>
            <a:r>
              <a:rPr lang="en-US" sz="2800" dirty="0">
                <a:solidFill>
                  <a:schemeClr val="bg1"/>
                </a:solidFill>
              </a:rPr>
              <a:t> in Pierce</a:t>
            </a:r>
          </a:p>
          <a:p>
            <a:pPr marL="914400" lvl="1" indent="-457200">
              <a:buFont typeface="Arial" panose="020B0604020202020204" pitchFamily="34" charset="0"/>
              <a:buChar char="•"/>
            </a:pPr>
            <a:r>
              <a:rPr lang="en-US" sz="2800" dirty="0">
                <a:solidFill>
                  <a:schemeClr val="accent1"/>
                </a:solidFill>
                <a:latin typeface="+mj-lt"/>
              </a:rPr>
              <a:t>1</a:t>
            </a:r>
            <a:r>
              <a:rPr lang="en-US" sz="2800" dirty="0">
                <a:solidFill>
                  <a:schemeClr val="bg1"/>
                </a:solidFill>
              </a:rPr>
              <a:t> in Snohomish</a:t>
            </a:r>
          </a:p>
          <a:p>
            <a:r>
              <a:rPr lang="en-US" sz="2600" i="1" dirty="0">
                <a:solidFill>
                  <a:schemeClr val="bg1"/>
                </a:solidFill>
              </a:rPr>
              <a:t>Majority of diagnoses have been between 1-18 years of age.</a:t>
            </a:r>
            <a:endParaRPr lang="en-US" sz="2600" dirty="0">
              <a:solidFill>
                <a:schemeClr val="bg1"/>
              </a:solidFill>
            </a:endParaRPr>
          </a:p>
        </p:txBody>
      </p:sp>
    </p:spTree>
    <p:extLst>
      <p:ext uri="{BB962C8B-B14F-4D97-AF65-F5344CB8AC3E}">
        <p14:creationId xmlns:p14="http://schemas.microsoft.com/office/powerpoint/2010/main" val="283673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58FC-D0D9-457C-8B85-6154E2CDAE27}"/>
              </a:ext>
            </a:extLst>
          </p:cNvPr>
          <p:cNvSpPr>
            <a:spLocks noGrp="1"/>
          </p:cNvSpPr>
          <p:nvPr>
            <p:ph type="title"/>
          </p:nvPr>
        </p:nvSpPr>
        <p:spPr/>
        <p:txBody>
          <a:bodyPr/>
          <a:lstStyle/>
          <a:p>
            <a:r>
              <a:rPr lang="en-US" dirty="0"/>
              <a:t>The facts</a:t>
            </a:r>
          </a:p>
        </p:txBody>
      </p:sp>
      <p:sp>
        <p:nvSpPr>
          <p:cNvPr id="3" name="Slide Number Placeholder 2">
            <a:extLst>
              <a:ext uri="{FF2B5EF4-FFF2-40B4-BE49-F238E27FC236}">
                <a16:creationId xmlns:a16="http://schemas.microsoft.com/office/drawing/2014/main" id="{B4EF51C0-869B-4052-853A-A38949B762E2}"/>
              </a:ext>
            </a:extLst>
          </p:cNvPr>
          <p:cNvSpPr>
            <a:spLocks noGrp="1"/>
          </p:cNvSpPr>
          <p:nvPr>
            <p:ph type="sldNum" sz="quarter" idx="12"/>
          </p:nvPr>
        </p:nvSpPr>
        <p:spPr/>
        <p:txBody>
          <a:bodyPr/>
          <a:lstStyle/>
          <a:p>
            <a:fld id="{8DE71E43-C2AF-4CF5-B2A5-3E6CC989A107}" type="slidenum">
              <a:rPr lang="en-US" smtClean="0"/>
              <a:pPr/>
              <a:t>12</a:t>
            </a:fld>
            <a:endParaRPr lang="en-US"/>
          </a:p>
        </p:txBody>
      </p:sp>
      <p:sp>
        <p:nvSpPr>
          <p:cNvPr id="4" name="Content Placeholder 1">
            <a:extLst>
              <a:ext uri="{FF2B5EF4-FFF2-40B4-BE49-F238E27FC236}">
                <a16:creationId xmlns:a16="http://schemas.microsoft.com/office/drawing/2014/main" id="{76DA1630-33D2-48D8-9447-1C2C18970C11}"/>
              </a:ext>
            </a:extLst>
          </p:cNvPr>
          <p:cNvSpPr txBox="1">
            <a:spLocks/>
          </p:cNvSpPr>
          <p:nvPr/>
        </p:nvSpPr>
        <p:spPr>
          <a:xfrm>
            <a:off x="281835" y="1093679"/>
            <a:ext cx="8461331" cy="339447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sz="2800" dirty="0">
                <a:solidFill>
                  <a:schemeClr val="accent1"/>
                </a:solidFill>
                <a:latin typeface="+mj-lt"/>
              </a:rPr>
              <a:t>Of the state’s cases:</a:t>
            </a:r>
          </a:p>
          <a:p>
            <a:pPr>
              <a:spcBef>
                <a:spcPts val="0"/>
              </a:spcBef>
            </a:pPr>
            <a:r>
              <a:rPr lang="en-US" sz="2800" dirty="0">
                <a:solidFill>
                  <a:schemeClr val="accent1"/>
                </a:solidFill>
                <a:latin typeface="+mj-lt"/>
              </a:rPr>
              <a:t>63</a:t>
            </a:r>
            <a:r>
              <a:rPr lang="en-US" sz="2800" dirty="0">
                <a:solidFill>
                  <a:schemeClr val="bg1"/>
                </a:solidFill>
              </a:rPr>
              <a:t> people were not vaccinated.</a:t>
            </a:r>
          </a:p>
          <a:p>
            <a:pPr>
              <a:spcBef>
                <a:spcPts val="0"/>
              </a:spcBef>
            </a:pPr>
            <a:r>
              <a:rPr lang="en-US" sz="2800" dirty="0">
                <a:solidFill>
                  <a:schemeClr val="accent1"/>
                </a:solidFill>
                <a:latin typeface="+mj-lt"/>
              </a:rPr>
              <a:t>4</a:t>
            </a:r>
            <a:r>
              <a:rPr lang="en-US" sz="2800" dirty="0">
                <a:solidFill>
                  <a:schemeClr val="bg1"/>
                </a:solidFill>
              </a:rPr>
              <a:t> people had one dose of the measles, mumps and rubella (MMR) vaccine.</a:t>
            </a:r>
          </a:p>
          <a:p>
            <a:pPr>
              <a:spcBef>
                <a:spcPts val="0"/>
              </a:spcBef>
            </a:pPr>
            <a:r>
              <a:rPr lang="en-US" sz="2800" dirty="0">
                <a:solidFill>
                  <a:schemeClr val="accent1"/>
                </a:solidFill>
                <a:latin typeface="+mj-lt"/>
              </a:rPr>
              <a:t>2</a:t>
            </a:r>
            <a:r>
              <a:rPr lang="en-US" sz="2800" dirty="0">
                <a:solidFill>
                  <a:schemeClr val="bg1"/>
                </a:solidFill>
              </a:rPr>
              <a:t> people had two or more doses. </a:t>
            </a:r>
          </a:p>
          <a:p>
            <a:pPr>
              <a:spcBef>
                <a:spcPts val="0"/>
              </a:spcBef>
            </a:pPr>
            <a:r>
              <a:rPr lang="en-US" sz="2800" dirty="0">
                <a:solidFill>
                  <a:schemeClr val="accent1"/>
                </a:solidFill>
                <a:latin typeface="+mj-lt"/>
              </a:rPr>
              <a:t>12</a:t>
            </a:r>
            <a:r>
              <a:rPr lang="en-US" sz="2800" dirty="0">
                <a:solidFill>
                  <a:schemeClr val="bg1"/>
                </a:solidFill>
              </a:rPr>
              <a:t> people had unknown vaccination status.</a:t>
            </a:r>
          </a:p>
        </p:txBody>
      </p:sp>
    </p:spTree>
    <p:extLst>
      <p:ext uri="{BB962C8B-B14F-4D97-AF65-F5344CB8AC3E}">
        <p14:creationId xmlns:p14="http://schemas.microsoft.com/office/powerpoint/2010/main" val="74348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22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D8D8-2877-4C0D-929F-90FD9A3BD865}"/>
              </a:ext>
            </a:extLst>
          </p:cNvPr>
          <p:cNvSpPr>
            <a:spLocks noGrp="1"/>
          </p:cNvSpPr>
          <p:nvPr>
            <p:ph type="title"/>
          </p:nvPr>
        </p:nvSpPr>
        <p:spPr/>
        <p:txBody>
          <a:bodyPr/>
          <a:lstStyle/>
          <a:p>
            <a:r>
              <a:rPr lang="en-US" dirty="0"/>
              <a:t>Background</a:t>
            </a:r>
          </a:p>
        </p:txBody>
      </p:sp>
      <p:sp>
        <p:nvSpPr>
          <p:cNvPr id="3" name="Slide Number Placeholder 2">
            <a:extLst>
              <a:ext uri="{FF2B5EF4-FFF2-40B4-BE49-F238E27FC236}">
                <a16:creationId xmlns:a16="http://schemas.microsoft.com/office/drawing/2014/main" id="{E3620910-BD9A-4E14-86A0-9AF9C01D83C8}"/>
              </a:ext>
            </a:extLst>
          </p:cNvPr>
          <p:cNvSpPr>
            <a:spLocks noGrp="1"/>
          </p:cNvSpPr>
          <p:nvPr>
            <p:ph type="sldNum" sz="quarter" idx="12"/>
          </p:nvPr>
        </p:nvSpPr>
        <p:spPr/>
        <p:txBody>
          <a:bodyPr/>
          <a:lstStyle/>
          <a:p>
            <a:fld id="{8DE71E43-C2AF-4CF5-B2A5-3E6CC989A107}" type="slidenum">
              <a:rPr lang="en-US" smtClean="0"/>
              <a:pPr/>
              <a:t>2</a:t>
            </a:fld>
            <a:endParaRPr lang="en-US"/>
          </a:p>
        </p:txBody>
      </p:sp>
      <p:sp>
        <p:nvSpPr>
          <p:cNvPr id="4" name="TextBox 3">
            <a:extLst>
              <a:ext uri="{FF2B5EF4-FFF2-40B4-BE49-F238E27FC236}">
                <a16:creationId xmlns:a16="http://schemas.microsoft.com/office/drawing/2014/main" id="{7B737494-DF4A-4CD3-A795-40ED9440CCF4}"/>
              </a:ext>
            </a:extLst>
          </p:cNvPr>
          <p:cNvSpPr txBox="1"/>
          <p:nvPr/>
        </p:nvSpPr>
        <p:spPr>
          <a:xfrm>
            <a:off x="339700" y="1232922"/>
            <a:ext cx="8464600"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accent1"/>
                </a:solidFill>
                <a:latin typeface="+mj-lt"/>
              </a:rPr>
              <a:t>Pre 2019: </a:t>
            </a:r>
            <a:r>
              <a:rPr lang="en-US" sz="2800" dirty="0">
                <a:solidFill>
                  <a:schemeClr val="bg1"/>
                </a:solidFill>
              </a:rPr>
              <a:t>Washington is one of only 17 states that allowed for personal and philosophical exemptions.</a:t>
            </a:r>
          </a:p>
          <a:p>
            <a:pPr marL="457200" indent="-457200">
              <a:buFont typeface="Arial" panose="020B0604020202020204" pitchFamily="34" charset="0"/>
              <a:buChar char="•"/>
            </a:pPr>
            <a:endParaRPr lang="en-US" sz="2800" dirty="0">
              <a:solidFill>
                <a:schemeClr val="bg1"/>
              </a:solidFill>
              <a:ea typeface="+mj-lt"/>
              <a:cs typeface="+mj-lt"/>
            </a:endParaRPr>
          </a:p>
          <a:p>
            <a:pPr marL="457200" indent="-457200">
              <a:buFont typeface="Arial" panose="020B0604020202020204" pitchFamily="34" charset="0"/>
              <a:buChar char="•"/>
            </a:pPr>
            <a:r>
              <a:rPr lang="en-US" sz="2800" dirty="0">
                <a:solidFill>
                  <a:schemeClr val="accent1"/>
                </a:solidFill>
                <a:latin typeface="+mj-lt"/>
                <a:ea typeface="+mj-lt"/>
                <a:cs typeface="+mj-lt"/>
              </a:rPr>
              <a:t>Ds in control</a:t>
            </a:r>
            <a:r>
              <a:rPr lang="en-US" sz="2800" dirty="0">
                <a:solidFill>
                  <a:schemeClr val="bg1"/>
                </a:solidFill>
                <a:ea typeface="+mj-lt"/>
                <a:cs typeface="+mj-lt"/>
              </a:rPr>
              <a:t>, good chance to build momentum on long-standing priority, then outbreak occurred.</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8446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8DDEF-1E11-41F3-886A-1A7C6A80B0B9}"/>
              </a:ext>
            </a:extLst>
          </p:cNvPr>
          <p:cNvSpPr>
            <a:spLocks noGrp="1"/>
          </p:cNvSpPr>
          <p:nvPr>
            <p:ph type="title"/>
          </p:nvPr>
        </p:nvSpPr>
        <p:spPr>
          <a:xfrm>
            <a:off x="281835" y="274873"/>
            <a:ext cx="3365826" cy="808629"/>
          </a:xfrm>
        </p:spPr>
        <p:txBody>
          <a:bodyPr/>
          <a:lstStyle/>
          <a:p>
            <a:r>
              <a:rPr lang="en-US" dirty="0"/>
              <a:t>2019 Outbreak</a:t>
            </a:r>
          </a:p>
        </p:txBody>
      </p:sp>
      <p:sp>
        <p:nvSpPr>
          <p:cNvPr id="3" name="Slide Number Placeholder 2">
            <a:extLst>
              <a:ext uri="{FF2B5EF4-FFF2-40B4-BE49-F238E27FC236}">
                <a16:creationId xmlns:a16="http://schemas.microsoft.com/office/drawing/2014/main" id="{7001D409-B24A-4C5F-BE6F-F71F04C232B9}"/>
              </a:ext>
            </a:extLst>
          </p:cNvPr>
          <p:cNvSpPr>
            <a:spLocks noGrp="1"/>
          </p:cNvSpPr>
          <p:nvPr>
            <p:ph type="sldNum" sz="quarter" idx="12"/>
          </p:nvPr>
        </p:nvSpPr>
        <p:spPr/>
        <p:txBody>
          <a:bodyPr/>
          <a:lstStyle/>
          <a:p>
            <a:fld id="{8DE71E43-C2AF-4CF5-B2A5-3E6CC989A107}" type="slidenum">
              <a:rPr lang="en-US" smtClean="0"/>
              <a:pPr/>
              <a:t>3</a:t>
            </a:fld>
            <a:endParaRPr lang="en-US"/>
          </a:p>
        </p:txBody>
      </p:sp>
      <p:sp>
        <p:nvSpPr>
          <p:cNvPr id="5" name="TextBox 4">
            <a:extLst>
              <a:ext uri="{FF2B5EF4-FFF2-40B4-BE49-F238E27FC236}">
                <a16:creationId xmlns:a16="http://schemas.microsoft.com/office/drawing/2014/main" id="{9179E3BF-09B3-4EB3-827D-78B7FDB58C59}"/>
              </a:ext>
            </a:extLst>
          </p:cNvPr>
          <p:cNvSpPr txBox="1"/>
          <p:nvPr/>
        </p:nvSpPr>
        <p:spPr>
          <a:xfrm>
            <a:off x="339700" y="1232922"/>
            <a:ext cx="8464600" cy="3108543"/>
          </a:xfrm>
          <a:prstGeom prst="rect">
            <a:avLst/>
          </a:prstGeom>
          <a:noFill/>
        </p:spPr>
        <p:txBody>
          <a:bodyPr wrap="square" rtlCol="0">
            <a:spAutoFit/>
          </a:bodyPr>
          <a:lstStyle/>
          <a:p>
            <a:r>
              <a:rPr lang="en-US" sz="2800" dirty="0">
                <a:solidFill>
                  <a:schemeClr val="accent1"/>
                </a:solidFill>
                <a:latin typeface="+mj-lt"/>
              </a:rPr>
              <a:t>Clark County</a:t>
            </a:r>
            <a:r>
              <a:rPr lang="en-US" sz="2800" dirty="0">
                <a:solidFill>
                  <a:schemeClr val="bg1"/>
                </a:solidFill>
                <a:latin typeface="+mj-lt"/>
              </a:rPr>
              <a:t>, near border of Washington &amp; Oregon</a:t>
            </a:r>
            <a:r>
              <a:rPr lang="en-US" sz="2800" dirty="0">
                <a:solidFill>
                  <a:schemeClr val="bg1"/>
                </a:solidFill>
              </a:rPr>
              <a:t>:</a:t>
            </a:r>
          </a:p>
          <a:p>
            <a:pPr marL="914400" lvl="1" indent="-457200">
              <a:buFont typeface="Arial" panose="020B0604020202020204" pitchFamily="34" charset="0"/>
              <a:buChar char="•"/>
            </a:pPr>
            <a:r>
              <a:rPr lang="en-US" sz="2800" dirty="0">
                <a:solidFill>
                  <a:schemeClr val="accent1"/>
                </a:solidFill>
                <a:latin typeface="+mj-lt"/>
              </a:rPr>
              <a:t>71</a:t>
            </a:r>
            <a:r>
              <a:rPr lang="en-US" sz="2800" dirty="0">
                <a:solidFill>
                  <a:schemeClr val="bg1"/>
                </a:solidFill>
              </a:rPr>
              <a:t> diagnoses, nearly all were people who had not been immunized.</a:t>
            </a:r>
          </a:p>
          <a:p>
            <a:pPr marL="914400" lvl="1" indent="-457200">
              <a:buFont typeface="Arial" panose="020B0604020202020204" pitchFamily="34" charset="0"/>
              <a:buChar char="•"/>
            </a:pPr>
            <a:r>
              <a:rPr lang="en-US" sz="2800" dirty="0">
                <a:solidFill>
                  <a:schemeClr val="accent1"/>
                </a:solidFill>
                <a:latin typeface="+mj-lt"/>
              </a:rPr>
              <a:t>54</a:t>
            </a:r>
            <a:r>
              <a:rPr lang="en-US" sz="2800" dirty="0">
                <a:solidFill>
                  <a:schemeClr val="bg1"/>
                </a:solidFill>
              </a:rPr>
              <a:t> exposure sites; </a:t>
            </a:r>
            <a:r>
              <a:rPr lang="en-US" sz="2800" dirty="0">
                <a:solidFill>
                  <a:schemeClr val="bg1"/>
                </a:solidFill>
                <a:latin typeface="+mj-lt"/>
              </a:rPr>
              <a:t>15</a:t>
            </a:r>
            <a:r>
              <a:rPr lang="en-US" sz="2800" dirty="0">
                <a:solidFill>
                  <a:schemeClr val="bg1"/>
                </a:solidFill>
              </a:rPr>
              <a:t> at schools.</a:t>
            </a:r>
          </a:p>
          <a:p>
            <a:pPr marL="914400" lvl="1" indent="-457200">
              <a:buFont typeface="Arial" panose="020B0604020202020204" pitchFamily="34" charset="0"/>
              <a:buChar char="•"/>
            </a:pPr>
            <a:r>
              <a:rPr lang="en-US" sz="2800" dirty="0">
                <a:solidFill>
                  <a:schemeClr val="accent1"/>
                </a:solidFill>
                <a:latin typeface="+mj-lt"/>
              </a:rPr>
              <a:t>37</a:t>
            </a:r>
            <a:r>
              <a:rPr lang="en-US" sz="2800" dirty="0">
                <a:solidFill>
                  <a:schemeClr val="bg1"/>
                </a:solidFill>
              </a:rPr>
              <a:t> different exposures at schools.</a:t>
            </a:r>
          </a:p>
          <a:p>
            <a:pPr marL="914400" lvl="1" indent="-457200">
              <a:buFont typeface="Arial" panose="020B0604020202020204" pitchFamily="34" charset="0"/>
              <a:buChar char="•"/>
            </a:pPr>
            <a:r>
              <a:rPr lang="en-US" sz="2800" dirty="0">
                <a:solidFill>
                  <a:schemeClr val="accent1"/>
                </a:solidFill>
                <a:latin typeface="+mj-lt"/>
              </a:rPr>
              <a:t>11</a:t>
            </a:r>
            <a:r>
              <a:rPr lang="en-US" sz="2800" dirty="0">
                <a:solidFill>
                  <a:schemeClr val="bg1"/>
                </a:solidFill>
              </a:rPr>
              <a:t> transmissions due to exposure at schools.</a:t>
            </a:r>
            <a:endParaRPr lang="en-US" sz="2800" dirty="0">
              <a:solidFill>
                <a:schemeClr val="bg1"/>
              </a:solidFill>
              <a:ea typeface="+mj-lt"/>
              <a:cs typeface="+mj-lt"/>
            </a:endParaRPr>
          </a:p>
          <a:p>
            <a:pPr marL="457200" indent="-45720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339579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A44B-0343-4BE7-9065-AAA7F554BAB4}"/>
              </a:ext>
            </a:extLst>
          </p:cNvPr>
          <p:cNvSpPr>
            <a:spLocks noGrp="1"/>
          </p:cNvSpPr>
          <p:nvPr>
            <p:ph type="title"/>
          </p:nvPr>
        </p:nvSpPr>
        <p:spPr/>
        <p:txBody>
          <a:bodyPr/>
          <a:lstStyle/>
          <a:p>
            <a:r>
              <a:rPr lang="en-US" dirty="0">
                <a:solidFill>
                  <a:schemeClr val="tx1">
                    <a:lumMod val="65000"/>
                    <a:lumOff val="35000"/>
                  </a:schemeClr>
                </a:solidFill>
              </a:rPr>
              <a:t>Politics </a:t>
            </a:r>
          </a:p>
        </p:txBody>
      </p:sp>
      <p:sp>
        <p:nvSpPr>
          <p:cNvPr id="3" name="Slide Number Placeholder 2">
            <a:extLst>
              <a:ext uri="{FF2B5EF4-FFF2-40B4-BE49-F238E27FC236}">
                <a16:creationId xmlns:a16="http://schemas.microsoft.com/office/drawing/2014/main" id="{BB14166A-5F35-4A37-8FAE-2E1C83B6D7DC}"/>
              </a:ext>
            </a:extLst>
          </p:cNvPr>
          <p:cNvSpPr>
            <a:spLocks noGrp="1"/>
          </p:cNvSpPr>
          <p:nvPr>
            <p:ph type="sldNum" sz="quarter" idx="12"/>
          </p:nvPr>
        </p:nvSpPr>
        <p:spPr/>
        <p:txBody>
          <a:bodyPr/>
          <a:lstStyle/>
          <a:p>
            <a:fld id="{8DE71E43-C2AF-4CF5-B2A5-3E6CC989A107}" type="slidenum">
              <a:rPr lang="en-US" smtClean="0"/>
              <a:pPr/>
              <a:t>4</a:t>
            </a:fld>
            <a:endParaRPr lang="en-US"/>
          </a:p>
        </p:txBody>
      </p:sp>
      <p:sp>
        <p:nvSpPr>
          <p:cNvPr id="4" name="TextBox 3">
            <a:extLst>
              <a:ext uri="{FF2B5EF4-FFF2-40B4-BE49-F238E27FC236}">
                <a16:creationId xmlns:a16="http://schemas.microsoft.com/office/drawing/2014/main" id="{ACE72CF7-642B-4CD8-90E6-788EEB25659D}"/>
              </a:ext>
            </a:extLst>
          </p:cNvPr>
          <p:cNvSpPr txBox="1"/>
          <p:nvPr/>
        </p:nvSpPr>
        <p:spPr>
          <a:xfrm>
            <a:off x="298172" y="991290"/>
            <a:ext cx="8693200" cy="1384995"/>
          </a:xfrm>
          <a:prstGeom prst="rect">
            <a:avLst/>
          </a:prstGeom>
          <a:noFill/>
        </p:spPr>
        <p:txBody>
          <a:bodyPr wrap="square" rtlCol="0">
            <a:spAutoFit/>
          </a:bodyPr>
          <a:lstStyle/>
          <a:p>
            <a:pPr>
              <a:spcAft>
                <a:spcPts val="600"/>
              </a:spcAft>
            </a:pPr>
            <a:r>
              <a:rPr lang="en-US" sz="2800" dirty="0">
                <a:solidFill>
                  <a:schemeClr val="tx1">
                    <a:lumMod val="65000"/>
                    <a:lumOff val="35000"/>
                  </a:schemeClr>
                </a:solidFill>
                <a:latin typeface="+mj-lt"/>
              </a:rPr>
              <a:t>Rep. Paul Harris (R-Vancouver)</a:t>
            </a:r>
            <a:r>
              <a:rPr lang="en-US" sz="2800" dirty="0">
                <a:solidFill>
                  <a:schemeClr val="tx1">
                    <a:lumMod val="65000"/>
                    <a:lumOff val="35000"/>
                  </a:schemeClr>
                </a:solidFill>
              </a:rPr>
              <a:t> introduces HB 1638, which eliminates personal/philosophical exemption for school, child-care and pre-school requirements.</a:t>
            </a:r>
            <a:endParaRPr lang="en-US" sz="2800" dirty="0">
              <a:solidFill>
                <a:schemeClr val="tx1">
                  <a:lumMod val="75000"/>
                  <a:lumOff val="25000"/>
                </a:schemeClr>
              </a:solidFill>
            </a:endParaRPr>
          </a:p>
        </p:txBody>
      </p:sp>
      <p:sp>
        <p:nvSpPr>
          <p:cNvPr id="5" name="Rectangle 4">
            <a:extLst>
              <a:ext uri="{FF2B5EF4-FFF2-40B4-BE49-F238E27FC236}">
                <a16:creationId xmlns:a16="http://schemas.microsoft.com/office/drawing/2014/main" id="{03E5E901-016A-44E3-88F6-C5A04EEA5076}"/>
              </a:ext>
            </a:extLst>
          </p:cNvPr>
          <p:cNvSpPr/>
          <p:nvPr/>
        </p:nvSpPr>
        <p:spPr>
          <a:xfrm>
            <a:off x="304800" y="2560950"/>
            <a:ext cx="8686572" cy="1815882"/>
          </a:xfrm>
          <a:prstGeom prst="rect">
            <a:avLst/>
          </a:prstGeom>
        </p:spPr>
        <p:txBody>
          <a:bodyPr wrap="square">
            <a:spAutoFit/>
          </a:bodyPr>
          <a:lstStyle/>
          <a:p>
            <a:pPr>
              <a:spcAft>
                <a:spcPts val="600"/>
              </a:spcAft>
            </a:pPr>
            <a:r>
              <a:rPr lang="en-US" sz="2800" dirty="0">
                <a:solidFill>
                  <a:schemeClr val="tx1">
                    <a:lumMod val="65000"/>
                    <a:lumOff val="35000"/>
                  </a:schemeClr>
                </a:solidFill>
                <a:latin typeface="+mj-lt"/>
              </a:rPr>
              <a:t>Sen. Annette Cleveland (D-Vancouver)</a:t>
            </a:r>
            <a:r>
              <a:rPr lang="en-US" sz="2800" dirty="0">
                <a:solidFill>
                  <a:schemeClr val="tx1">
                    <a:lumMod val="65000"/>
                    <a:lumOff val="35000"/>
                  </a:schemeClr>
                </a:solidFill>
              </a:rPr>
              <a:t> introduces </a:t>
            </a:r>
            <a:br>
              <a:rPr lang="en-US" sz="2800" dirty="0">
                <a:solidFill>
                  <a:schemeClr val="tx1">
                    <a:lumMod val="65000"/>
                    <a:lumOff val="35000"/>
                  </a:schemeClr>
                </a:solidFill>
              </a:rPr>
            </a:br>
            <a:r>
              <a:rPr lang="en-US" sz="2800" dirty="0">
                <a:solidFill>
                  <a:schemeClr val="tx1">
                    <a:lumMod val="65000"/>
                    <a:lumOff val="35000"/>
                  </a:schemeClr>
                </a:solidFill>
              </a:rPr>
              <a:t>SB 5841, a more comprehensive bill that would eliminate personal/philosophical exemptions for </a:t>
            </a:r>
            <a:r>
              <a:rPr lang="en-US" sz="2800" i="1" dirty="0">
                <a:solidFill>
                  <a:schemeClr val="tx1">
                    <a:lumMod val="65000"/>
                    <a:lumOff val="35000"/>
                  </a:schemeClr>
                </a:solidFill>
              </a:rPr>
              <a:t>all</a:t>
            </a:r>
            <a:r>
              <a:rPr lang="en-US" sz="2800" dirty="0">
                <a:solidFill>
                  <a:schemeClr val="tx1">
                    <a:lumMod val="65000"/>
                    <a:lumOff val="35000"/>
                  </a:schemeClr>
                </a:solidFill>
              </a:rPr>
              <a:t> vaccines. </a:t>
            </a:r>
          </a:p>
        </p:txBody>
      </p:sp>
    </p:spTree>
    <p:extLst>
      <p:ext uri="{BB962C8B-B14F-4D97-AF65-F5344CB8AC3E}">
        <p14:creationId xmlns:p14="http://schemas.microsoft.com/office/powerpoint/2010/main" val="144266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7681-183F-4BBE-95BB-EEEB952E4363}"/>
              </a:ext>
            </a:extLst>
          </p:cNvPr>
          <p:cNvSpPr>
            <a:spLocks noGrp="1"/>
          </p:cNvSpPr>
          <p:nvPr>
            <p:ph type="title"/>
          </p:nvPr>
        </p:nvSpPr>
        <p:spPr/>
        <p:txBody>
          <a:bodyPr/>
          <a:lstStyle/>
          <a:p>
            <a:r>
              <a:rPr lang="en-US" dirty="0">
                <a:solidFill>
                  <a:schemeClr val="tx1">
                    <a:lumMod val="65000"/>
                    <a:lumOff val="35000"/>
                  </a:schemeClr>
                </a:solidFill>
              </a:rPr>
              <a:t>Legislative Landscape</a:t>
            </a:r>
          </a:p>
        </p:txBody>
      </p:sp>
      <p:sp>
        <p:nvSpPr>
          <p:cNvPr id="3" name="Slide Number Placeholder 2">
            <a:extLst>
              <a:ext uri="{FF2B5EF4-FFF2-40B4-BE49-F238E27FC236}">
                <a16:creationId xmlns:a16="http://schemas.microsoft.com/office/drawing/2014/main" id="{49F82F8E-E1BB-4BB6-9299-03026A02D0E5}"/>
              </a:ext>
            </a:extLst>
          </p:cNvPr>
          <p:cNvSpPr>
            <a:spLocks noGrp="1"/>
          </p:cNvSpPr>
          <p:nvPr>
            <p:ph type="sldNum" sz="quarter" idx="12"/>
          </p:nvPr>
        </p:nvSpPr>
        <p:spPr/>
        <p:txBody>
          <a:bodyPr/>
          <a:lstStyle/>
          <a:p>
            <a:fld id="{8DE71E43-C2AF-4CF5-B2A5-3E6CC989A107}" type="slidenum">
              <a:rPr lang="en-US" smtClean="0"/>
              <a:pPr/>
              <a:t>5</a:t>
            </a:fld>
            <a:endParaRPr lang="en-US"/>
          </a:p>
        </p:txBody>
      </p:sp>
      <p:sp>
        <p:nvSpPr>
          <p:cNvPr id="4" name="Rectangle 3">
            <a:extLst>
              <a:ext uri="{FF2B5EF4-FFF2-40B4-BE49-F238E27FC236}">
                <a16:creationId xmlns:a16="http://schemas.microsoft.com/office/drawing/2014/main" id="{41A8D584-896C-43AE-8907-371928464522}"/>
              </a:ext>
            </a:extLst>
          </p:cNvPr>
          <p:cNvSpPr/>
          <p:nvPr/>
        </p:nvSpPr>
        <p:spPr>
          <a:xfrm>
            <a:off x="392906" y="1290733"/>
            <a:ext cx="7214902" cy="1461939"/>
          </a:xfrm>
          <a:prstGeom prst="rect">
            <a:avLst/>
          </a:prstGeom>
        </p:spPr>
        <p:txBody>
          <a:bodyPr wrap="square">
            <a:spAutoFit/>
          </a:bodyPr>
          <a:lstStyle/>
          <a:p>
            <a:pPr marL="800100" lvl="1" indent="-342900">
              <a:spcAft>
                <a:spcPts val="600"/>
              </a:spcAft>
              <a:buFont typeface="Arial" panose="020B0604020202020204" pitchFamily="34" charset="0"/>
              <a:buChar char="•"/>
            </a:pPr>
            <a:r>
              <a:rPr lang="en-US" sz="2800" dirty="0">
                <a:solidFill>
                  <a:schemeClr val="tx1">
                    <a:lumMod val="65000"/>
                    <a:lumOff val="35000"/>
                  </a:schemeClr>
                </a:solidFill>
                <a:latin typeface="+mj-lt"/>
              </a:rPr>
              <a:t>Senate:</a:t>
            </a:r>
            <a:r>
              <a:rPr lang="en-US" sz="2800" dirty="0">
                <a:solidFill>
                  <a:schemeClr val="tx1">
                    <a:lumMod val="65000"/>
                    <a:lumOff val="35000"/>
                  </a:schemeClr>
                </a:solidFill>
              </a:rPr>
              <a:t> 28D-21R / 1D caucusing with Rs – 7-seat D majority.  </a:t>
            </a:r>
          </a:p>
          <a:p>
            <a:pPr marL="800100" lvl="1" indent="-342900">
              <a:buFont typeface="Arial" panose="020B0604020202020204" pitchFamily="34" charset="0"/>
              <a:buChar char="•"/>
            </a:pPr>
            <a:r>
              <a:rPr lang="en-US" sz="2800" dirty="0">
                <a:solidFill>
                  <a:schemeClr val="tx1">
                    <a:lumMod val="65000"/>
                    <a:lumOff val="35000"/>
                  </a:schemeClr>
                </a:solidFill>
                <a:latin typeface="+mj-lt"/>
              </a:rPr>
              <a:t>House: </a:t>
            </a:r>
            <a:r>
              <a:rPr lang="en-US" sz="2800" dirty="0">
                <a:solidFill>
                  <a:schemeClr val="tx1">
                    <a:lumMod val="65000"/>
                    <a:lumOff val="35000"/>
                  </a:schemeClr>
                </a:solidFill>
              </a:rPr>
              <a:t>57D-41R – 16-seat D majority. </a:t>
            </a:r>
          </a:p>
        </p:txBody>
      </p:sp>
    </p:spTree>
    <p:extLst>
      <p:ext uri="{BB962C8B-B14F-4D97-AF65-F5344CB8AC3E}">
        <p14:creationId xmlns:p14="http://schemas.microsoft.com/office/powerpoint/2010/main" val="40727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8F07BB-4258-479E-B3EC-49E3B06D3C38}"/>
              </a:ext>
            </a:extLst>
          </p:cNvPr>
          <p:cNvSpPr>
            <a:spLocks noGrp="1"/>
          </p:cNvSpPr>
          <p:nvPr>
            <p:ph idx="1"/>
          </p:nvPr>
        </p:nvSpPr>
        <p:spPr>
          <a:xfrm>
            <a:off x="304800" y="904057"/>
            <a:ext cx="8862165" cy="3965338"/>
          </a:xfrm>
        </p:spPr>
        <p:txBody>
          <a:bodyPr/>
          <a:lstStyle/>
          <a:p>
            <a:pPr marL="342900" indent="-342900">
              <a:buFont typeface="Arial" panose="020B0604020202020204" pitchFamily="34" charset="0"/>
              <a:buChar char="•"/>
            </a:pPr>
            <a:r>
              <a:rPr lang="en-US" dirty="0">
                <a:solidFill>
                  <a:schemeClr val="tx2"/>
                </a:solidFill>
                <a:latin typeface="+mj-lt"/>
              </a:rPr>
              <a:t>8</a:t>
            </a:r>
            <a:r>
              <a:rPr lang="en-US" dirty="0">
                <a:solidFill>
                  <a:schemeClr val="tx2"/>
                </a:solidFill>
              </a:rPr>
              <a:t> Democratic senators are known anti-vaxxers, including several leaders.</a:t>
            </a:r>
          </a:p>
          <a:p>
            <a:pPr marL="342900" indent="-342900">
              <a:buFont typeface="Arial" panose="020B0604020202020204" pitchFamily="34" charset="0"/>
              <a:buChar char="•"/>
            </a:pPr>
            <a:r>
              <a:rPr lang="en-US" dirty="0">
                <a:solidFill>
                  <a:schemeClr val="tx2"/>
                </a:solidFill>
                <a:latin typeface="+mj-lt"/>
              </a:rPr>
              <a:t>SB 5841</a:t>
            </a:r>
            <a:r>
              <a:rPr lang="en-US" dirty="0">
                <a:solidFill>
                  <a:schemeClr val="tx2"/>
                </a:solidFill>
              </a:rPr>
              <a:t>: A more comprehensive bill that would eliminate philosophical and personal exemption for </a:t>
            </a:r>
            <a:r>
              <a:rPr lang="en-US" i="1" dirty="0">
                <a:solidFill>
                  <a:schemeClr val="tx2"/>
                </a:solidFill>
                <a:latin typeface="+mj-lt"/>
              </a:rPr>
              <a:t>all</a:t>
            </a:r>
            <a:r>
              <a:rPr lang="en-US" dirty="0">
                <a:solidFill>
                  <a:schemeClr val="tx2"/>
                </a:solidFill>
              </a:rPr>
              <a:t> vaccines couldn’t get traction.</a:t>
            </a:r>
          </a:p>
          <a:p>
            <a:pPr marL="342900" indent="-342900">
              <a:buFont typeface="Arial" panose="020B0604020202020204" pitchFamily="34" charset="0"/>
              <a:buChar char="•"/>
            </a:pPr>
            <a:r>
              <a:rPr lang="en-US" dirty="0">
                <a:solidFill>
                  <a:schemeClr val="tx2"/>
                </a:solidFill>
                <a:latin typeface="+mj-lt"/>
              </a:rPr>
              <a:t>HB 1638</a:t>
            </a:r>
            <a:r>
              <a:rPr lang="en-US" dirty="0">
                <a:solidFill>
                  <a:schemeClr val="tx2"/>
                </a:solidFill>
              </a:rPr>
              <a:t>: With Clark County Rep. Harris as sponsor, this bill became the vehicle. Even so, the bill was drafted to include titer test as proxy for vaccine, causing WSMA to oppose.</a:t>
            </a:r>
          </a:p>
          <a:p>
            <a:pPr marL="342900" indent="-342900">
              <a:buFont typeface="Arial" panose="020B0604020202020204" pitchFamily="34" charset="0"/>
              <a:buChar char="•"/>
            </a:pPr>
            <a:r>
              <a:rPr lang="en-US" dirty="0">
                <a:solidFill>
                  <a:schemeClr val="tx2"/>
                </a:solidFill>
                <a:latin typeface="+mj-lt"/>
              </a:rPr>
              <a:t>Titer language </a:t>
            </a:r>
            <a:r>
              <a:rPr lang="en-US" dirty="0">
                <a:solidFill>
                  <a:schemeClr val="tx2"/>
                </a:solidFill>
              </a:rPr>
              <a:t>remained in final bill, however Gov. Jay Inslee vetoed that section. </a:t>
            </a:r>
          </a:p>
        </p:txBody>
      </p:sp>
      <p:sp>
        <p:nvSpPr>
          <p:cNvPr id="3" name="Slide Number Placeholder 2">
            <a:extLst>
              <a:ext uri="{FF2B5EF4-FFF2-40B4-BE49-F238E27FC236}">
                <a16:creationId xmlns:a16="http://schemas.microsoft.com/office/drawing/2014/main" id="{7C9F5344-06AD-420A-8393-CB78FF3808B4}"/>
              </a:ext>
            </a:extLst>
          </p:cNvPr>
          <p:cNvSpPr>
            <a:spLocks noGrp="1"/>
          </p:cNvSpPr>
          <p:nvPr>
            <p:ph type="sldNum" sz="quarter" idx="12"/>
          </p:nvPr>
        </p:nvSpPr>
        <p:spPr/>
        <p:txBody>
          <a:bodyPr/>
          <a:lstStyle/>
          <a:p>
            <a:fld id="{8DE71E43-C2AF-4CF5-B2A5-3E6CC989A107}" type="slidenum">
              <a:rPr lang="en-US" smtClean="0"/>
              <a:pPr/>
              <a:t>6</a:t>
            </a:fld>
            <a:endParaRPr lang="en-US"/>
          </a:p>
        </p:txBody>
      </p:sp>
      <p:sp>
        <p:nvSpPr>
          <p:cNvPr id="4" name="Title 3">
            <a:extLst>
              <a:ext uri="{FF2B5EF4-FFF2-40B4-BE49-F238E27FC236}">
                <a16:creationId xmlns:a16="http://schemas.microsoft.com/office/drawing/2014/main" id="{C45F4E7C-674D-4F2F-885E-6D9828F167D5}"/>
              </a:ext>
            </a:extLst>
          </p:cNvPr>
          <p:cNvSpPr>
            <a:spLocks noGrp="1"/>
          </p:cNvSpPr>
          <p:nvPr>
            <p:ph type="title"/>
          </p:nvPr>
        </p:nvSpPr>
        <p:spPr>
          <a:xfrm>
            <a:off x="304800" y="251034"/>
            <a:ext cx="7045890" cy="808629"/>
          </a:xfrm>
        </p:spPr>
        <p:txBody>
          <a:bodyPr/>
          <a:lstStyle/>
          <a:p>
            <a:r>
              <a:rPr lang="en-US" dirty="0"/>
              <a:t>Anti-Vaxxers gained momentum</a:t>
            </a:r>
          </a:p>
        </p:txBody>
      </p:sp>
    </p:spTree>
    <p:extLst>
      <p:ext uri="{BB962C8B-B14F-4D97-AF65-F5344CB8AC3E}">
        <p14:creationId xmlns:p14="http://schemas.microsoft.com/office/powerpoint/2010/main" val="28848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standing in front of a crowd&#10;&#10;Description automatically generated">
            <a:extLst>
              <a:ext uri="{FF2B5EF4-FFF2-40B4-BE49-F238E27FC236}">
                <a16:creationId xmlns:a16="http://schemas.microsoft.com/office/drawing/2014/main" id="{73217746-03FE-4DCA-A06D-2D1292DD9D1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365749"/>
            <a:ext cx="4152431" cy="4304897"/>
          </a:xfrm>
          <a:ln>
            <a:solidFill>
              <a:schemeClr val="tx1"/>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B074161A-0A39-493C-9929-ACDBF50C4DFA}"/>
              </a:ext>
            </a:extLst>
          </p:cNvPr>
          <p:cNvSpPr>
            <a:spLocks noGrp="1"/>
          </p:cNvSpPr>
          <p:nvPr>
            <p:ph type="sldNum" sz="quarter" idx="12"/>
          </p:nvPr>
        </p:nvSpPr>
        <p:spPr/>
        <p:txBody>
          <a:bodyPr/>
          <a:lstStyle/>
          <a:p>
            <a:fld id="{8DE71E43-C2AF-4CF5-B2A5-3E6CC989A107}" type="slidenum">
              <a:rPr lang="en-US" smtClean="0"/>
              <a:pPr/>
              <a:t>7</a:t>
            </a:fld>
            <a:endParaRPr lang="en-US"/>
          </a:p>
        </p:txBody>
      </p:sp>
      <p:sp>
        <p:nvSpPr>
          <p:cNvPr id="4" name="Title 3">
            <a:extLst>
              <a:ext uri="{FF2B5EF4-FFF2-40B4-BE49-F238E27FC236}">
                <a16:creationId xmlns:a16="http://schemas.microsoft.com/office/drawing/2014/main" id="{43D2698B-AD6C-4228-B902-B1BE26DF74E4}"/>
              </a:ext>
            </a:extLst>
          </p:cNvPr>
          <p:cNvSpPr>
            <a:spLocks noGrp="1"/>
          </p:cNvSpPr>
          <p:nvPr>
            <p:ph type="title"/>
          </p:nvPr>
        </p:nvSpPr>
        <p:spPr/>
        <p:txBody>
          <a:bodyPr/>
          <a:lstStyle/>
          <a:p>
            <a:r>
              <a:rPr lang="en-US" dirty="0"/>
              <a:t>Anti-vax protests</a:t>
            </a:r>
          </a:p>
        </p:txBody>
      </p:sp>
      <p:sp>
        <p:nvSpPr>
          <p:cNvPr id="2" name="TextBox 1">
            <a:extLst>
              <a:ext uri="{FF2B5EF4-FFF2-40B4-BE49-F238E27FC236}">
                <a16:creationId xmlns:a16="http://schemas.microsoft.com/office/drawing/2014/main" id="{7C2CB076-0D47-4126-A74B-732018AEE685}"/>
              </a:ext>
            </a:extLst>
          </p:cNvPr>
          <p:cNvSpPr txBox="1"/>
          <p:nvPr/>
        </p:nvSpPr>
        <p:spPr>
          <a:xfrm>
            <a:off x="894522" y="1476865"/>
            <a:ext cx="3379304" cy="2246769"/>
          </a:xfrm>
          <a:prstGeom prst="rect">
            <a:avLst/>
          </a:prstGeom>
          <a:noFill/>
        </p:spPr>
        <p:txBody>
          <a:bodyPr wrap="square" rtlCol="0">
            <a:spAutoFit/>
          </a:bodyPr>
          <a:lstStyle/>
          <a:p>
            <a:pPr algn="r"/>
            <a:r>
              <a:rPr lang="en-US" sz="2800" i="1" dirty="0">
                <a:solidFill>
                  <a:schemeClr val="tx2"/>
                </a:solidFill>
              </a:rPr>
              <a:t>Strong &amp; vocal opposition turns out </a:t>
            </a:r>
          </a:p>
          <a:p>
            <a:pPr algn="r"/>
            <a:r>
              <a:rPr lang="en-US" sz="2800" i="1" dirty="0">
                <a:solidFill>
                  <a:schemeClr val="tx2"/>
                </a:solidFill>
              </a:rPr>
              <a:t>in force, including spokesperson </a:t>
            </a:r>
          </a:p>
          <a:p>
            <a:pPr algn="r"/>
            <a:r>
              <a:rPr lang="en-US" sz="2800" i="1" dirty="0">
                <a:solidFill>
                  <a:schemeClr val="tx2"/>
                </a:solidFill>
              </a:rPr>
              <a:t>Robert F. Kennedy, Jr</a:t>
            </a:r>
          </a:p>
        </p:txBody>
      </p:sp>
      <p:sp>
        <p:nvSpPr>
          <p:cNvPr id="5" name="Oval 4">
            <a:extLst>
              <a:ext uri="{FF2B5EF4-FFF2-40B4-BE49-F238E27FC236}">
                <a16:creationId xmlns:a16="http://schemas.microsoft.com/office/drawing/2014/main" id="{72EF66A7-006F-4975-B7A6-3EDBDBCC16C3}"/>
              </a:ext>
            </a:extLst>
          </p:cNvPr>
          <p:cNvSpPr/>
          <p:nvPr/>
        </p:nvSpPr>
        <p:spPr>
          <a:xfrm>
            <a:off x="5775531" y="2224053"/>
            <a:ext cx="735496" cy="752395"/>
          </a:xfrm>
          <a:prstGeom prst="ellipse">
            <a:avLst/>
          </a:prstGeom>
          <a:noFill/>
          <a:ln w="57150">
            <a:solidFill>
              <a:srgbClr val="6BC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Curved 7">
            <a:extLst>
              <a:ext uri="{FF2B5EF4-FFF2-40B4-BE49-F238E27FC236}">
                <a16:creationId xmlns:a16="http://schemas.microsoft.com/office/drawing/2014/main" id="{AD9D1520-ABE8-4D65-8F5F-71DC5553DB03}"/>
              </a:ext>
            </a:extLst>
          </p:cNvPr>
          <p:cNvCxnSpPr>
            <a:cxnSpLocks/>
          </p:cNvCxnSpPr>
          <p:nvPr/>
        </p:nvCxnSpPr>
        <p:spPr>
          <a:xfrm flipV="1">
            <a:off x="4273826" y="2763078"/>
            <a:ext cx="1501705" cy="745435"/>
          </a:xfrm>
          <a:prstGeom prst="curvedConnector3">
            <a:avLst>
              <a:gd name="adj1" fmla="val 50000"/>
            </a:avLst>
          </a:prstGeom>
          <a:ln w="57150">
            <a:solidFill>
              <a:srgbClr val="6BCAB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33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outside of a building&#10;&#10;Description automatically generated">
            <a:extLst>
              <a:ext uri="{FF2B5EF4-FFF2-40B4-BE49-F238E27FC236}">
                <a16:creationId xmlns:a16="http://schemas.microsoft.com/office/drawing/2014/main" id="{11BD5F55-7D2F-4868-92D4-7AAE0EE699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67" t="30213" b="34228"/>
          <a:stretch/>
        </p:blipFill>
        <p:spPr>
          <a:xfrm>
            <a:off x="3445144" y="2738231"/>
            <a:ext cx="5698855" cy="1823830"/>
          </a:xfrm>
          <a:prstGeom prst="rect">
            <a:avLst/>
          </a:prstGeom>
          <a:ln>
            <a:solidFill>
              <a:schemeClr val="tx1"/>
            </a:solidFill>
          </a:ln>
        </p:spPr>
      </p:pic>
      <p:pic>
        <p:nvPicPr>
          <p:cNvPr id="7" name="Picture 6" descr="A picture containing outdoor, tree, building, sky&#10;&#10;Description automatically generated">
            <a:extLst>
              <a:ext uri="{FF2B5EF4-FFF2-40B4-BE49-F238E27FC236}">
                <a16:creationId xmlns:a16="http://schemas.microsoft.com/office/drawing/2014/main" id="{15D55EA7-E014-4CD2-A6C0-FB6500457B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213" t="28874" r="25990" b="-578"/>
          <a:stretch/>
        </p:blipFill>
        <p:spPr>
          <a:xfrm rot="5917569">
            <a:off x="5680996" y="151839"/>
            <a:ext cx="2355574" cy="27661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Content Placeholder 5" descr="A group of people standing in front of a crowd&#10;&#10;Description automatically generated">
            <a:extLst>
              <a:ext uri="{FF2B5EF4-FFF2-40B4-BE49-F238E27FC236}">
                <a16:creationId xmlns:a16="http://schemas.microsoft.com/office/drawing/2014/main" id="{9C9E825E-E5CC-4E0A-BCA2-FE875288CB8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5050079" cy="2653265"/>
          </a:xfrm>
          <a:ln>
            <a:solidFill>
              <a:schemeClr val="tx1"/>
            </a:solidFill>
          </a:ln>
        </p:spPr>
      </p:pic>
      <p:sp>
        <p:nvSpPr>
          <p:cNvPr id="3" name="Slide Number Placeholder 2">
            <a:extLst>
              <a:ext uri="{FF2B5EF4-FFF2-40B4-BE49-F238E27FC236}">
                <a16:creationId xmlns:a16="http://schemas.microsoft.com/office/drawing/2014/main" id="{0511AFC9-7BD2-46D9-A2C9-9E6AD7969929}"/>
              </a:ext>
            </a:extLst>
          </p:cNvPr>
          <p:cNvSpPr>
            <a:spLocks noGrp="1"/>
          </p:cNvSpPr>
          <p:nvPr>
            <p:ph type="sldNum" sz="quarter" idx="12"/>
          </p:nvPr>
        </p:nvSpPr>
        <p:spPr/>
        <p:txBody>
          <a:bodyPr/>
          <a:lstStyle/>
          <a:p>
            <a:fld id="{8DE71E43-C2AF-4CF5-B2A5-3E6CC989A107}" type="slidenum">
              <a:rPr lang="en-US" smtClean="0"/>
              <a:pPr/>
              <a:t>8</a:t>
            </a:fld>
            <a:endParaRPr lang="en-US"/>
          </a:p>
        </p:txBody>
      </p:sp>
      <p:sp>
        <p:nvSpPr>
          <p:cNvPr id="8" name="TextBox 7">
            <a:extLst>
              <a:ext uri="{FF2B5EF4-FFF2-40B4-BE49-F238E27FC236}">
                <a16:creationId xmlns:a16="http://schemas.microsoft.com/office/drawing/2014/main" id="{4AF616F7-4DC1-4668-9128-E0598AA6180D}"/>
              </a:ext>
            </a:extLst>
          </p:cNvPr>
          <p:cNvSpPr txBox="1"/>
          <p:nvPr/>
        </p:nvSpPr>
        <p:spPr>
          <a:xfrm>
            <a:off x="152400" y="2738231"/>
            <a:ext cx="3220278" cy="1938992"/>
          </a:xfrm>
          <a:prstGeom prst="rect">
            <a:avLst/>
          </a:prstGeom>
          <a:noFill/>
        </p:spPr>
        <p:txBody>
          <a:bodyPr wrap="square" rtlCol="0">
            <a:spAutoFit/>
          </a:bodyPr>
          <a:lstStyle/>
          <a:p>
            <a:pPr algn="r"/>
            <a:r>
              <a:rPr lang="en-US" sz="2400" i="1" dirty="0">
                <a:solidFill>
                  <a:schemeClr val="tx2"/>
                </a:solidFill>
              </a:rPr>
              <a:t>Before dawn on the day of the hearing, protestors lined up by the hundreds at the State Capitol. </a:t>
            </a:r>
          </a:p>
        </p:txBody>
      </p:sp>
    </p:spTree>
    <p:extLst>
      <p:ext uri="{BB962C8B-B14F-4D97-AF65-F5344CB8AC3E}">
        <p14:creationId xmlns:p14="http://schemas.microsoft.com/office/powerpoint/2010/main" val="382014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E71E43-C2AF-4CF5-B2A5-3E6CC989A107}" type="slidenum">
              <a:rPr kumimoji="0" lang="en-US" sz="800" b="0" i="0" u="none" strike="noStrike" kern="1200" cap="none" spc="0" normalizeH="0" baseline="0" noProof="0" smtClean="0">
                <a:ln>
                  <a:noFill/>
                </a:ln>
                <a:solidFill>
                  <a:prstClr val="black">
                    <a:lumMod val="50000"/>
                    <a:lumOff val="50000"/>
                  </a:prstClr>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prstClr val="black">
                  <a:lumMod val="50000"/>
                  <a:lumOff val="50000"/>
                </a:prstClr>
              </a:solidFill>
              <a:effectLst/>
              <a:uLnTx/>
              <a:uFillTx/>
              <a:latin typeface="Franklin Gothic Book"/>
              <a:ea typeface="+mn-ea"/>
              <a:cs typeface="+mn-cs"/>
            </a:endParaRPr>
          </a:p>
        </p:txBody>
      </p:sp>
      <p:sp>
        <p:nvSpPr>
          <p:cNvPr id="3" name="Title 2"/>
          <p:cNvSpPr>
            <a:spLocks noGrp="1"/>
          </p:cNvSpPr>
          <p:nvPr>
            <p:ph type="title"/>
          </p:nvPr>
        </p:nvSpPr>
        <p:spPr/>
        <p:txBody>
          <a:bodyPr/>
          <a:lstStyle/>
          <a:p>
            <a:r>
              <a:rPr lang="en-US" dirty="0"/>
              <a:t>HB 1638’s fraught journey</a:t>
            </a:r>
          </a:p>
        </p:txBody>
      </p:sp>
      <p:grpSp>
        <p:nvGrpSpPr>
          <p:cNvPr id="10" name="Group 9"/>
          <p:cNvGrpSpPr/>
          <p:nvPr/>
        </p:nvGrpSpPr>
        <p:grpSpPr>
          <a:xfrm>
            <a:off x="245166" y="3026429"/>
            <a:ext cx="8508284" cy="830463"/>
            <a:chOff x="430306" y="1901424"/>
            <a:chExt cx="3570194" cy="942522"/>
          </a:xfrm>
        </p:grpSpPr>
        <p:sp>
          <p:nvSpPr>
            <p:cNvPr id="11" name="Rectangle 10"/>
            <p:cNvSpPr/>
            <p:nvPr/>
          </p:nvSpPr>
          <p:spPr>
            <a:xfrm>
              <a:off x="430306" y="1901424"/>
              <a:ext cx="3570194" cy="942522"/>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Title 7"/>
            <p:cNvSpPr txBox="1">
              <a:spLocks/>
            </p:cNvSpPr>
            <p:nvPr/>
          </p:nvSpPr>
          <p:spPr>
            <a:xfrm>
              <a:off x="501133" y="2089683"/>
              <a:ext cx="3440888" cy="566003"/>
            </a:xfrm>
            <a:prstGeom prst="rect">
              <a:avLst/>
            </a:prstGeom>
          </p:spPr>
          <p:txBody>
            <a:bodyPr anchor="t"/>
            <a:lstStyle>
              <a:lvl1pPr algn="l" defTabSz="914400" rtl="0" eaLnBrk="1" latinLnBrk="0" hangingPunct="1">
                <a:spcBef>
                  <a:spcPct val="0"/>
                </a:spcBef>
                <a:buNone/>
                <a:defRPr sz="3600" b="0" kern="1200">
                  <a:solidFill>
                    <a:schemeClr val="bg1"/>
                  </a:solidFill>
                  <a:latin typeface="+mj-lt"/>
                  <a:ea typeface="+mj-ea"/>
                  <a:cs typeface="+mj-cs"/>
                </a:defRPr>
              </a:lvl1pPr>
            </a:lstStyle>
            <a:p>
              <a:r>
                <a:rPr lang="en-US" sz="2600" dirty="0">
                  <a:latin typeface="+mn-lt"/>
                </a:rPr>
                <a:t>4</a:t>
              </a:r>
              <a:r>
                <a:rPr lang="en-US" sz="2600">
                  <a:latin typeface="+mn-lt"/>
                </a:rPr>
                <a:t>0 </a:t>
              </a:r>
              <a:r>
                <a:rPr lang="en-US" sz="2600" dirty="0">
                  <a:latin typeface="+mn-lt"/>
                </a:rPr>
                <a:t>amendments all defeated on floor, clean bill passed.</a:t>
              </a:r>
            </a:p>
          </p:txBody>
        </p:sp>
      </p:grpSp>
      <p:grpSp>
        <p:nvGrpSpPr>
          <p:cNvPr id="13" name="Group 12"/>
          <p:cNvGrpSpPr/>
          <p:nvPr/>
        </p:nvGrpSpPr>
        <p:grpSpPr>
          <a:xfrm>
            <a:off x="245167" y="1083500"/>
            <a:ext cx="8508284" cy="1859989"/>
            <a:chOff x="-3299415" y="185096"/>
            <a:chExt cx="7654178" cy="884199"/>
          </a:xfrm>
        </p:grpSpPr>
        <p:sp>
          <p:nvSpPr>
            <p:cNvPr id="14" name="Rectangle 13"/>
            <p:cNvSpPr/>
            <p:nvPr/>
          </p:nvSpPr>
          <p:spPr>
            <a:xfrm>
              <a:off x="-3299415" y="185096"/>
              <a:ext cx="7654178" cy="8841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 name="Title 7"/>
            <p:cNvSpPr txBox="1">
              <a:spLocks/>
            </p:cNvSpPr>
            <p:nvPr/>
          </p:nvSpPr>
          <p:spPr>
            <a:xfrm>
              <a:off x="-3147568" y="237069"/>
              <a:ext cx="7311635" cy="783354"/>
            </a:xfrm>
            <a:prstGeom prst="rect">
              <a:avLst/>
            </a:prstGeom>
          </p:spPr>
          <p:txBody>
            <a:bodyPr anchor="t"/>
            <a:lstStyle>
              <a:lvl1pPr algn="l" defTabSz="914400" rtl="0" eaLnBrk="1" latinLnBrk="0" hangingPunct="1">
                <a:spcBef>
                  <a:spcPct val="0"/>
                </a:spcBef>
                <a:buNone/>
                <a:defRPr sz="3600" b="0" kern="1200">
                  <a:solidFill>
                    <a:schemeClr val="bg1"/>
                  </a:solidFill>
                  <a:latin typeface="+mj-lt"/>
                  <a:ea typeface="+mj-ea"/>
                  <a:cs typeface="+mj-cs"/>
                </a:defRPr>
              </a:lvl1pPr>
            </a:lstStyle>
            <a:p>
              <a:r>
                <a:rPr lang="en-US" sz="2600" dirty="0">
                  <a:latin typeface="+mn-lt"/>
                </a:rPr>
                <a:t>Faced numerous amendments to weaken, including language that would have impacted standard of care,</a:t>
              </a:r>
            </a:p>
            <a:p>
              <a:r>
                <a:rPr lang="en-US" sz="2600" dirty="0">
                  <a:latin typeface="+mn-lt"/>
                </a:rPr>
                <a:t>(e.g. parents’ beliefs to be considered when allowing medical exemption).</a:t>
              </a:r>
            </a:p>
          </p:txBody>
        </p:sp>
      </p:grpSp>
      <p:grpSp>
        <p:nvGrpSpPr>
          <p:cNvPr id="16" name="Group 15"/>
          <p:cNvGrpSpPr/>
          <p:nvPr/>
        </p:nvGrpSpPr>
        <p:grpSpPr>
          <a:xfrm>
            <a:off x="245166" y="3929203"/>
            <a:ext cx="8508284" cy="754262"/>
            <a:chOff x="430306" y="1742214"/>
            <a:chExt cx="3570194" cy="754262"/>
          </a:xfrm>
        </p:grpSpPr>
        <p:sp>
          <p:nvSpPr>
            <p:cNvPr id="17" name="Rectangle 16"/>
            <p:cNvSpPr/>
            <p:nvPr/>
          </p:nvSpPr>
          <p:spPr>
            <a:xfrm>
              <a:off x="430306" y="1742214"/>
              <a:ext cx="3570194" cy="754262"/>
            </a:xfrm>
            <a:prstGeom prst="rect">
              <a:avLst/>
            </a:prstGeom>
            <a:solidFill>
              <a:srgbClr val="00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 name="Title 7"/>
            <p:cNvSpPr txBox="1">
              <a:spLocks/>
            </p:cNvSpPr>
            <p:nvPr/>
          </p:nvSpPr>
          <p:spPr>
            <a:xfrm>
              <a:off x="501133" y="1851543"/>
              <a:ext cx="3264043" cy="566003"/>
            </a:xfrm>
            <a:prstGeom prst="rect">
              <a:avLst/>
            </a:prstGeom>
          </p:spPr>
          <p:txBody>
            <a:bodyPr anchor="t"/>
            <a:lstStyle>
              <a:lvl1pPr algn="l" defTabSz="914400" rtl="0" eaLnBrk="1" latinLnBrk="0" hangingPunct="1">
                <a:spcBef>
                  <a:spcPct val="0"/>
                </a:spcBef>
                <a:buNone/>
                <a:defRPr sz="3600" b="0" kern="1200">
                  <a:solidFill>
                    <a:schemeClr val="bg1"/>
                  </a:solidFill>
                  <a:latin typeface="+mj-lt"/>
                  <a:ea typeface="+mj-ea"/>
                  <a:cs typeface="+mj-cs"/>
                </a:defRPr>
              </a:lvl1pPr>
            </a:lstStyle>
            <a:p>
              <a:r>
                <a:rPr lang="en-US" sz="2600" dirty="0">
                  <a:latin typeface="+mn-lt"/>
                </a:rPr>
                <a:t>Governor vetoed titer test section.</a:t>
              </a:r>
            </a:p>
          </p:txBody>
        </p:sp>
      </p:grpSp>
    </p:spTree>
    <p:extLst>
      <p:ext uri="{BB962C8B-B14F-4D97-AF65-F5344CB8AC3E}">
        <p14:creationId xmlns:p14="http://schemas.microsoft.com/office/powerpoint/2010/main" val="400595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WSMA New Brand 2019">
      <a:dk1>
        <a:sysClr val="windowText" lastClr="000000"/>
      </a:dk1>
      <a:lt1>
        <a:sysClr val="window" lastClr="FFFFFF"/>
      </a:lt1>
      <a:dk2>
        <a:srgbClr val="004851"/>
      </a:dk2>
      <a:lt2>
        <a:srgbClr val="6BCABA"/>
      </a:lt2>
      <a:accent1>
        <a:srgbClr val="EED484"/>
      </a:accent1>
      <a:accent2>
        <a:srgbClr val="77C5D5"/>
      </a:accent2>
      <a:accent3>
        <a:srgbClr val="253746"/>
      </a:accent3>
      <a:accent4>
        <a:srgbClr val="006BA6"/>
      </a:accent4>
      <a:accent5>
        <a:srgbClr val="D7D2CB"/>
      </a:accent5>
      <a:accent6>
        <a:srgbClr val="1B806D"/>
      </a:accent6>
      <a:hlink>
        <a:srgbClr val="6BCABA"/>
      </a:hlink>
      <a:folHlink>
        <a:srgbClr val="6BCABA"/>
      </a:folHlink>
    </a:clrScheme>
    <a:fontScheme name="WSMA 2019 - New Brand">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1AFC7DAEA18342AF8EB047F447CC40" ma:contentTypeVersion="4" ma:contentTypeDescription="Create a new document." ma:contentTypeScope="" ma:versionID="9f562599aeb2ea45ce1d2e79c4392cf2">
  <xsd:schema xmlns:xsd="http://www.w3.org/2001/XMLSchema" xmlns:xs="http://www.w3.org/2001/XMLSchema" xmlns:p="http://schemas.microsoft.com/office/2006/metadata/properties" xmlns:ns2="47c52eaa-8b57-4a84-837a-945391be4956" xmlns:ns3="b7d311f6-afb5-42a5-a235-fe29e1b09f19" targetNamespace="http://schemas.microsoft.com/office/2006/metadata/properties" ma:root="true" ma:fieldsID="fd5cb799f82c153050f4dc27dd7fa854" ns2:_="" ns3:_="">
    <xsd:import namespace="47c52eaa-8b57-4a84-837a-945391be4956"/>
    <xsd:import namespace="b7d311f6-afb5-42a5-a235-fe29e1b09f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c52eaa-8b57-4a84-837a-945391be495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d311f6-afb5-42a5-a235-fe29e1b09f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3BAA2E-7F03-49FC-98D2-1EF575FFBF81}">
  <ds:schemaRefs>
    <ds:schemaRef ds:uri="47c52eaa-8b57-4a84-837a-945391be4956"/>
    <ds:schemaRef ds:uri="b7d311f6-afb5-42a5-a235-fe29e1b09f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65208D-8D01-4353-B669-B3A9E0B31EBA}">
  <ds:schemaRefs>
    <ds:schemaRef ds:uri="http://schemas.microsoft.com/sharepoint/v3/contenttype/forms"/>
  </ds:schemaRefs>
</ds:datastoreItem>
</file>

<file path=customXml/itemProps3.xml><?xml version="1.0" encoding="utf-8"?>
<ds:datastoreItem xmlns:ds="http://schemas.openxmlformats.org/officeDocument/2006/customXml" ds:itemID="{794C94C4-EAFB-4228-93CE-1074F4D517FF}">
  <ds:schemaRefs>
    <ds:schemaRef ds:uri="http://purl.org/dc/terms/"/>
    <ds:schemaRef ds:uri="47c52eaa-8b57-4a84-837a-945391be4956"/>
    <ds:schemaRef ds:uri="http://www.w3.org/XML/1998/namespace"/>
    <ds:schemaRef ds:uri="http://schemas.microsoft.com/office/2006/documentManagement/types"/>
    <ds:schemaRef ds:uri="http://purl.org/dc/elements/1.1/"/>
    <ds:schemaRef ds:uri="b7d311f6-afb5-42a5-a235-fe29e1b09f19"/>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229</TotalTime>
  <Words>839</Words>
  <Application>Microsoft Office PowerPoint</Application>
  <PresentationFormat>On-screen Show (16:9)</PresentationFormat>
  <Paragraphs>80</Paragraphs>
  <Slides>13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Courier New</vt:lpstr>
      <vt:lpstr>Franklin Gothic Book</vt:lpstr>
      <vt:lpstr>Franklin Gothic Demi</vt:lpstr>
      <vt:lpstr>Wingdings</vt:lpstr>
      <vt:lpstr>Office Theme</vt:lpstr>
      <vt:lpstr>Measles Outbreak &amp; the Anti-Vaxxer Movement:  Holding the Line on Vaccinations</vt:lpstr>
      <vt:lpstr>Background</vt:lpstr>
      <vt:lpstr>2019 Outbreak</vt:lpstr>
      <vt:lpstr>Politics </vt:lpstr>
      <vt:lpstr>Legislative Landscape</vt:lpstr>
      <vt:lpstr>Anti-Vaxxers gained momentum</vt:lpstr>
      <vt:lpstr>Anti-vax protests</vt:lpstr>
      <vt:lpstr>PowerPoint Presentation</vt:lpstr>
      <vt:lpstr>HB 1638’s fraught journey</vt:lpstr>
      <vt:lpstr>PowerPoint Presentation</vt:lpstr>
      <vt:lpstr>Outbreak continues</vt:lpstr>
      <vt:lpstr>The facts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dc:creator>
  <cp:lastModifiedBy>Brian Foy</cp:lastModifiedBy>
  <cp:revision>31</cp:revision>
  <dcterms:created xsi:type="dcterms:W3CDTF">2019-04-25T20:26:30Z</dcterms:created>
  <dcterms:modified xsi:type="dcterms:W3CDTF">2019-06-07T18:40:32Z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0x010100861AFC7DAEA18342AF8EB047F447CC40</vt:lpwstr>
  </property>
</Properties>
</file>