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1" r:id="rId3"/>
    <p:sldId id="258" r:id="rId4"/>
    <p:sldId id="269" r:id="rId5"/>
    <p:sldId id="259" r:id="rId6"/>
    <p:sldId id="260" r:id="rId7"/>
    <p:sldId id="257" r:id="rId8"/>
    <p:sldId id="263" r:id="rId9"/>
    <p:sldId id="261" r:id="rId10"/>
    <p:sldId id="262" r:id="rId11"/>
    <p:sldId id="264" r:id="rId12"/>
    <p:sldId id="266" r:id="rId13"/>
    <p:sldId id="267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68" r:id="rId27"/>
    <p:sldId id="26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DA597A-70ED-CA4B-8047-F542D12AABEB}" v="55" dt="2019-05-30T13:14:09.0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3"/>
    <p:restoredTop sz="94714"/>
  </p:normalViewPr>
  <p:slideViewPr>
    <p:cSldViewPr snapToGrid="0" snapToObjects="1">
      <p:cViewPr varScale="1">
        <p:scale>
          <a:sx n="108" d="100"/>
          <a:sy n="108" d="100"/>
        </p:scale>
        <p:origin x="8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9F8E-3ACF-E74F-B76E-2F017D17E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6BB63-61E7-B84C-8729-DF8126E614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F70FD-CECD-4E4A-8BB5-C23862B00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3A8A-CCAC-444B-8DB3-683AFC117ACF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4F66C-94CB-CB40-84E8-AAB727C34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845B0-3F88-6849-9C8D-4781E91C1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8D4BB-20FE-EC46-AD9C-95FC9DC9A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45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5DBDA-E8B3-ED4C-A8F4-C7AE0B74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302B42-C2B4-264F-8B86-5542F4CF8E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6D31E-7260-BD41-9BC1-6FDE3B44C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3A8A-CCAC-444B-8DB3-683AFC117ACF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20FAF-1CB5-6E43-A29E-B35EC2D85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F1442-9D39-2F4F-B393-229E090BD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8D4BB-20FE-EC46-AD9C-95FC9DC9A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1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6F5268-70C5-8941-8450-9E6214F1B9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64D8E8-30A1-CC4A-8F4D-1957A23CAD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26B65-F2E3-9741-B981-E3CE40872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3A8A-CCAC-444B-8DB3-683AFC117ACF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DBC79-81E8-884E-9664-58A643011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4FE24-69DE-F44F-90C0-CEDCEAD2A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8D4BB-20FE-EC46-AD9C-95FC9DC9A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0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0E96B-9B12-8142-AB54-F410A9988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02B1B-08A0-8C4F-A697-BA821EBBA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4FD7A-E829-7342-B89D-5BA9192A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3A8A-CCAC-444B-8DB3-683AFC117ACF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24366-8D2B-544E-B317-E468CE507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B06CA-5C3C-E444-8748-3285A8683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8D4BB-20FE-EC46-AD9C-95FC9DC9A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5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07696-E41F-E94C-9451-97735BB3D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B938F-E9B0-F644-B360-E505A1DFD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A44E3-32C1-C549-A2D2-0BCE3EAA6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3A8A-CCAC-444B-8DB3-683AFC117ACF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1B1F1-5860-6A45-A7DE-E7892AE54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2F222-1553-8D48-9F8F-A9908F568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8D4BB-20FE-EC46-AD9C-95FC9DC9A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0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6AAE5-3618-9547-89A4-F85F328A0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A5B6A-962A-6040-B9D2-6AD3EAB7AC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7F1E90-56FB-A94D-9AC5-AE7A2E864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1ABB24-C8F5-6343-8F86-DE1A62172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3A8A-CCAC-444B-8DB3-683AFC117ACF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0CC99-C8D3-8F41-A462-5CB881A77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218BA4-1831-9843-BC13-1E8F5DF24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8D4BB-20FE-EC46-AD9C-95FC9DC9A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6A66D-FF0F-7D4A-B435-D8AF36794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127951-AB97-034B-A52A-BCEFCB75F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EBDDBC-A526-A84F-97C2-2E1F704C8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3604FE-20FA-7E49-A259-EA5BCCF999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975103-3FF0-C648-8AE7-730846FC9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8E0BF3-7113-0C4F-A6A9-C158B1920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3A8A-CCAC-444B-8DB3-683AFC117ACF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E136E9-75CA-4C4C-B6D6-49C5FFBBB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AC19C6-F560-3644-868D-DF9E9732F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8D4BB-20FE-EC46-AD9C-95FC9DC9A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1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2B47F-5882-864F-8396-8935C4DCB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481F1F-32AB-D94B-BA72-632659235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3A8A-CCAC-444B-8DB3-683AFC117ACF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C7B308-B79A-CB4E-93A8-6AC1F5ED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7624D7-3C9E-3E40-BECD-3437785F7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8D4BB-20FE-EC46-AD9C-95FC9DC9A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0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BF681-186D-A04E-8FF2-6785ED71C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3A8A-CCAC-444B-8DB3-683AFC117ACF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8C7DC6-4C60-0A48-9EA7-CE7704F63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12372-4194-0548-8DE0-C9D164511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8D4BB-20FE-EC46-AD9C-95FC9DC9A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5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BA374-8FE5-BA4F-BFD1-9C80D764A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8FBB8-A616-EE4C-B19A-33C3449A9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2B8230-717F-6F48-B7EE-108DEF300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BCD3F5-8727-1144-A733-EF9880279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3A8A-CCAC-444B-8DB3-683AFC117ACF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63BB8D-52D5-9143-9DE8-CADECDAEB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45E478-EC73-4347-A22F-6AF8FAA71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8D4BB-20FE-EC46-AD9C-95FC9DC9A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9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33C8D-811C-044D-9699-42A568BE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40DBD-9679-CA43-98A1-1440AD4D3B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FC0F37-D9CA-424D-AE23-92785A050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B43C7-D8E8-824F-B973-293AC6B95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3A8A-CCAC-444B-8DB3-683AFC117ACF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C2BD0-C5FC-F941-85C1-7E9578EA3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998323-3B0A-5341-A4F8-4BE7576EB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8D4BB-20FE-EC46-AD9C-95FC9DC9A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70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B09F2E-F007-F742-9BE0-959CB18BA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D0DFC-9BE7-4443-8ADC-463F72844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E9717-3A7E-CF40-88BE-6F46EA1774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A3A8A-CCAC-444B-8DB3-683AFC117ACF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7BCC4-70FE-7449-91A9-989DC8AE0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D929C-B3D7-A049-ADE1-87AF3F919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8D4BB-20FE-EC46-AD9C-95FC9DC9A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2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BFB0A5-2833-0B49-9111-4F5CC9B903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79" y="2053641"/>
            <a:ext cx="3669161" cy="27600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Health Policy &amp; Advocacy Rotation and SAID-OH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2173A6-2FB7-7145-AF38-1CBF6D31A5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0574" y="801866"/>
            <a:ext cx="5306084" cy="52306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Joseph B. Selby, MD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Lisa Costello, MD, MPH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Jessica Thayer, MD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Danny F. Scalise II, MBA, MPH, CPH</a:t>
            </a:r>
          </a:p>
        </p:txBody>
      </p:sp>
    </p:spTree>
    <p:extLst>
      <p:ext uri="{BB962C8B-B14F-4D97-AF65-F5344CB8AC3E}">
        <p14:creationId xmlns:p14="http://schemas.microsoft.com/office/powerpoint/2010/main" val="414063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860EC7F-1743-9E4E-8052-3A2878F31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2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D8F36BC-E536-6745-8BA7-30D73798D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387350"/>
            <a:ext cx="81280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&#10;&#10;Description automatically generated">
            <a:extLst>
              <a:ext uri="{FF2B5EF4-FFF2-40B4-BE49-F238E27FC236}">
                <a16:creationId xmlns:a16="http://schemas.microsoft.com/office/drawing/2014/main" id="{0282ADC4-9B71-A144-9B20-C0C712F5D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36642" y="1085934"/>
            <a:ext cx="6045888" cy="453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2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E11A0E6-3C51-8347-9202-E96F85CAC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AA41F0A-33FF-F04F-81C9-2BEE25766E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25" r="2" b="15394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&#10;&#10;Description automatically generated">
            <a:extLst>
              <a:ext uri="{FF2B5EF4-FFF2-40B4-BE49-F238E27FC236}">
                <a16:creationId xmlns:a16="http://schemas.microsoft.com/office/drawing/2014/main" id="{56A1D2DC-F0A2-5745-90A6-FA5AEE14A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446" y="0"/>
            <a:ext cx="5949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2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D2CC04F-F26C-7B4F-87AA-0ED9D975B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9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indoor, man, sign&#10;&#10;Description automatically generated">
            <a:extLst>
              <a:ext uri="{FF2B5EF4-FFF2-40B4-BE49-F238E27FC236}">
                <a16:creationId xmlns:a16="http://schemas.microsoft.com/office/drawing/2014/main" id="{474F482F-BFBF-0541-ACF4-8E2C4798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8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565B1F4-5231-D74B-8736-B289229B2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1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86E4BCA-6AB5-D845-BCD3-EA794D06C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1143940" y="643466"/>
            <a:ext cx="990411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3C0D844-7824-D54C-A573-64DDD15470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43" b="21958"/>
          <a:stretch/>
        </p:blipFill>
        <p:spPr>
          <a:xfrm>
            <a:off x="1143875" y="643466"/>
            <a:ext cx="990425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9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D84EB59-6866-9745-B6A5-0C5A4D61CC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8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&#10;&#10;Description automatically generated">
            <a:extLst>
              <a:ext uri="{FF2B5EF4-FFF2-40B4-BE49-F238E27FC236}">
                <a16:creationId xmlns:a16="http://schemas.microsoft.com/office/drawing/2014/main" id="{3E1637EA-CBB8-4C45-B45D-79D147318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699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8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indoor, wall, table&#10;&#10;Description automatically generated">
            <a:extLst>
              <a:ext uri="{FF2B5EF4-FFF2-40B4-BE49-F238E27FC236}">
                <a16:creationId xmlns:a16="http://schemas.microsoft.com/office/drawing/2014/main" id="{D4A2C6F5-22DB-CC4F-89DB-49B28347C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8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AD4D7BC-2023-294B-91AC-AD8C9AEAF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1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a room&#10;&#10;Description automatically generated">
            <a:extLst>
              <a:ext uri="{FF2B5EF4-FFF2-40B4-BE49-F238E27FC236}">
                <a16:creationId xmlns:a16="http://schemas.microsoft.com/office/drawing/2014/main" id="{92D124D8-800A-334B-A6B8-234AA16EB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71EEC703-81BD-704B-B7F7-BBDC11D06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2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E75F4430-92DD-E64A-A47E-8C65AB9EE5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6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4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447A906-8847-B34B-9F25-C8FD13A38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34355"/>
            <a:ext cx="10905066" cy="438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3AA308E-A157-A54B-8B37-83B4C8E7DB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56" b="28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7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05C88985-0180-F842-9405-16F149544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175" y="643466"/>
            <a:ext cx="430364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4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E98FC81-A626-AD4D-9850-FAE2CA7FD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50" y="0"/>
            <a:ext cx="10303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6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D9F2AF7-C359-6B4E-8201-BFE63881D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711200"/>
            <a:ext cx="81280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6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E082E201-AC85-4B4A-ACC5-76EC14883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176" y="643467"/>
            <a:ext cx="430364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4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5191C86-30F7-E246-860C-033696AF5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5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E14FB79-0EB9-0F41-9428-89FDBE893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6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0"/>
    </mc:Choice>
    <mc:Fallback xmlns="">
      <p:transition advTm="6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2429</TotalTime>
  <Words>34</Words>
  <Application>Microsoft Office PowerPoint</Application>
  <PresentationFormat>Widescreen</PresentationFormat>
  <Paragraphs>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Impact</vt:lpstr>
      <vt:lpstr>Office Theme</vt:lpstr>
      <vt:lpstr>Health Policy &amp; Advocacy Rotation and SAID-OH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 Policy &amp; Advocacy Rotation and SAID-OH</dc:title>
  <dc:creator>Danny Scalise</dc:creator>
  <cp:lastModifiedBy>Brian Foy</cp:lastModifiedBy>
  <cp:revision>1</cp:revision>
  <dcterms:created xsi:type="dcterms:W3CDTF">2019-05-28T20:42:28Z</dcterms:created>
  <dcterms:modified xsi:type="dcterms:W3CDTF">2019-06-06T21:51:15Z</dcterms:modified>
</cp:coreProperties>
</file>