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5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0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50178-1D68-2D41-8EF1-AAE544E76FCA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905C-0EF6-5347-9522-6764C6A6F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ureTennessee1-28LegislativeHearing_Page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ureTennessee1-28LegislativeHearing_Page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ureTennessee1-28LegislativeHearing_Page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6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ureTennessee1-28LegislativeHearing_Page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ureTennessee1-28LegislativeHearing_Page_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ureTennessee1-28LegislativeHearing_Page_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9" y="1094015"/>
            <a:ext cx="4906737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Medicaid and Insuring the Poor – Where are we heading?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NEJMed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1405 (2016)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3363686"/>
            <a:ext cx="498837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of Medicaid Coverage on ED Use –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NEJMed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375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1505 (2016)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1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01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09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Erlanger Medical Center</dc:creator>
  <cp:lastModifiedBy>Evan Jenkins</cp:lastModifiedBy>
  <cp:revision>5</cp:revision>
  <dcterms:created xsi:type="dcterms:W3CDTF">2016-06-06T13:07:47Z</dcterms:created>
  <dcterms:modified xsi:type="dcterms:W3CDTF">2016-10-29T14:44:16Z</dcterms:modified>
</cp:coreProperties>
</file>