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4" r:id="rId1"/>
  </p:sldMasterIdLst>
  <p:notesMasterIdLst>
    <p:notesMasterId r:id="rId20"/>
  </p:notesMasterIdLst>
  <p:handoutMasterIdLst>
    <p:handoutMasterId r:id="rId21"/>
  </p:handoutMasterIdLst>
  <p:sldIdLst>
    <p:sldId id="259" r:id="rId2"/>
    <p:sldId id="257" r:id="rId3"/>
    <p:sldId id="260" r:id="rId4"/>
    <p:sldId id="261" r:id="rId5"/>
    <p:sldId id="262" r:id="rId6"/>
    <p:sldId id="263" r:id="rId7"/>
    <p:sldId id="264" r:id="rId8"/>
    <p:sldId id="265" r:id="rId9"/>
    <p:sldId id="267" r:id="rId10"/>
    <p:sldId id="438" r:id="rId11"/>
    <p:sldId id="439" r:id="rId12"/>
    <p:sldId id="266" r:id="rId13"/>
    <p:sldId id="268" r:id="rId14"/>
    <p:sldId id="436" r:id="rId15"/>
    <p:sldId id="440" r:id="rId16"/>
    <p:sldId id="441" r:id="rId17"/>
    <p:sldId id="442" r:id="rId18"/>
    <p:sldId id="437"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47"/>
    <a:srgbClr val="012B47"/>
    <a:srgbClr val="1AC4D6"/>
    <a:srgbClr val="17C3D5"/>
    <a:srgbClr val="18C4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6"/>
    <p:restoredTop sz="79649" autoAdjust="0"/>
  </p:normalViewPr>
  <p:slideViewPr>
    <p:cSldViewPr snapToGrid="0" snapToObjects="1">
      <p:cViewPr varScale="1">
        <p:scale>
          <a:sx n="91" d="100"/>
          <a:sy n="91" d="100"/>
        </p:scale>
        <p:origin x="1458" y="78"/>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47" d="100"/>
          <a:sy n="147" d="100"/>
        </p:scale>
        <p:origin x="5504"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a:t>           </a:t>
            </a:r>
          </a:p>
        </c:rich>
      </c:tx>
      <c:layout>
        <c:manualLayout>
          <c:xMode val="edge"/>
          <c:yMode val="edge"/>
          <c:x val="0.49611542730299668"/>
          <c:y val="1.957585644371941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205327413984462"/>
          <c:y val="0.32137030995106036"/>
          <c:w val="0.64039955604883458"/>
          <c:h val="0.49918433931484502"/>
        </c:manualLayout>
      </c:layout>
      <c:lineChart>
        <c:grouping val="standard"/>
        <c:varyColors val="0"/>
        <c:ser>
          <c:idx val="0"/>
          <c:order val="0"/>
          <c:tx>
            <c:strRef>
              <c:f>Sheet1!$A$2</c:f>
              <c:strCache>
                <c:ptCount val="1"/>
                <c:pt idx="0">
                  <c:v>PME</c:v>
                </c:pt>
              </c:strCache>
            </c:strRef>
          </c:tx>
          <c:spPr>
            <a:ln w="28575" cap="rnd">
              <a:solidFill>
                <a:schemeClr val="accent1"/>
              </a:solidFill>
              <a:round/>
            </a:ln>
            <a:effectLst/>
          </c:spPr>
          <c:marker>
            <c:symbol val="none"/>
          </c:marker>
          <c:dLbls>
            <c:delete val="1"/>
          </c:dLbls>
          <c:cat>
            <c:numRef>
              <c:f>Sheet1!$B$1:$AH$1</c:f>
              <c:numCache>
                <c:formatCode>General</c:formatCode>
                <c:ptCount val="33"/>
                <c:pt idx="0">
                  <c:v>1978</c:v>
                </c:pt>
                <c:pt idx="1">
                  <c:v>1979</c:v>
                </c:pt>
                <c:pt idx="2">
                  <c:v>1980</c:v>
                </c:pt>
                <c:pt idx="3">
                  <c:v>1981</c:v>
                </c:pt>
                <c:pt idx="4">
                  <c:v>1982</c:v>
                </c:pt>
                <c:pt idx="5">
                  <c:v>1983</c:v>
                </c:pt>
                <c:pt idx="6">
                  <c:v>1984</c:v>
                </c:pt>
                <c:pt idx="7">
                  <c:v>1985</c:v>
                </c:pt>
                <c:pt idx="8">
                  <c:v>1986</c:v>
                </c:pt>
                <c:pt idx="9">
                  <c:v>1987</c:v>
                </c:pt>
                <c:pt idx="10">
                  <c:v>1988</c:v>
                </c:pt>
                <c:pt idx="11">
                  <c:v>1989</c:v>
                </c:pt>
                <c:pt idx="12">
                  <c:v>1990</c:v>
                </c:pt>
                <c:pt idx="13">
                  <c:v>1991</c:v>
                </c:pt>
                <c:pt idx="14">
                  <c:v>1992</c:v>
                </c:pt>
                <c:pt idx="15">
                  <c:v>1993</c:v>
                </c:pt>
                <c:pt idx="16">
                  <c:v>1994</c:v>
                </c:pt>
                <c:pt idx="17">
                  <c:v>1995</c:v>
                </c:pt>
                <c:pt idx="18">
                  <c:v>1996</c:v>
                </c:pt>
                <c:pt idx="19">
                  <c:v>1997</c:v>
                </c:pt>
                <c:pt idx="20">
                  <c:v>1998</c:v>
                </c:pt>
                <c:pt idx="21">
                  <c:v>1999</c:v>
                </c:pt>
                <c:pt idx="22">
                  <c:v>2000</c:v>
                </c:pt>
                <c:pt idx="23">
                  <c:v>2001</c:v>
                </c:pt>
                <c:pt idx="24">
                  <c:v>2002</c:v>
                </c:pt>
                <c:pt idx="25">
                  <c:v>2003</c:v>
                </c:pt>
                <c:pt idx="26">
                  <c:v>2004</c:v>
                </c:pt>
                <c:pt idx="27">
                  <c:v>2005</c:v>
                </c:pt>
                <c:pt idx="28">
                  <c:v>2006</c:v>
                </c:pt>
                <c:pt idx="29">
                  <c:v>2007</c:v>
                </c:pt>
                <c:pt idx="30">
                  <c:v>2008</c:v>
                </c:pt>
                <c:pt idx="31">
                  <c:v>2009</c:v>
                </c:pt>
                <c:pt idx="32">
                  <c:v>2010</c:v>
                </c:pt>
              </c:numCache>
            </c:numRef>
          </c:cat>
          <c:val>
            <c:numRef>
              <c:f>Sheet1!$B$2:$AH$2</c:f>
              <c:numCache>
                <c:formatCode>0.00%</c:formatCode>
                <c:ptCount val="33"/>
                <c:pt idx="0">
                  <c:v>1.4E-3</c:v>
                </c:pt>
                <c:pt idx="1">
                  <c:v>2.5000000000000001E-3</c:v>
                </c:pt>
                <c:pt idx="2">
                  <c:v>2.5000000000000001E-3</c:v>
                </c:pt>
                <c:pt idx="3">
                  <c:v>1.8E-3</c:v>
                </c:pt>
                <c:pt idx="4">
                  <c:v>1.5E-3</c:v>
                </c:pt>
                <c:pt idx="5">
                  <c:v>1.6000000000000001E-3</c:v>
                </c:pt>
                <c:pt idx="6">
                  <c:v>1.6000000000000001E-3</c:v>
                </c:pt>
                <c:pt idx="7">
                  <c:v>1.4E-3</c:v>
                </c:pt>
                <c:pt idx="8">
                  <c:v>1.1000000000000001E-3</c:v>
                </c:pt>
                <c:pt idx="9">
                  <c:v>1.2999999999999999E-3</c:v>
                </c:pt>
                <c:pt idx="10">
                  <c:v>1.1000000000000001E-3</c:v>
                </c:pt>
                <c:pt idx="11">
                  <c:v>1.1000000000000001E-3</c:v>
                </c:pt>
                <c:pt idx="12">
                  <c:v>8.9999999999999998E-4</c:v>
                </c:pt>
                <c:pt idx="13">
                  <c:v>8.9999999999999998E-4</c:v>
                </c:pt>
                <c:pt idx="14">
                  <c:v>8.0000000000000004E-4</c:v>
                </c:pt>
                <c:pt idx="15">
                  <c:v>8.0000000000000004E-4</c:v>
                </c:pt>
                <c:pt idx="16">
                  <c:v>6.9999999999999999E-4</c:v>
                </c:pt>
                <c:pt idx="17">
                  <c:v>6.9999999999999999E-4</c:v>
                </c:pt>
                <c:pt idx="18">
                  <c:v>5.9999999999999995E-4</c:v>
                </c:pt>
                <c:pt idx="19">
                  <c:v>1.4E-3</c:v>
                </c:pt>
                <c:pt idx="20">
                  <c:v>1E-3</c:v>
                </c:pt>
                <c:pt idx="21">
                  <c:v>1.2999999999999999E-3</c:v>
                </c:pt>
                <c:pt idx="22">
                  <c:v>1.1000000000000001E-3</c:v>
                </c:pt>
                <c:pt idx="23">
                  <c:v>1.4E-3</c:v>
                </c:pt>
                <c:pt idx="24">
                  <c:v>1.5E-3</c:v>
                </c:pt>
                <c:pt idx="25">
                  <c:v>1.2999999999999999E-3</c:v>
                </c:pt>
                <c:pt idx="26">
                  <c:v>1.5E-3</c:v>
                </c:pt>
                <c:pt idx="27">
                  <c:v>1.5E-3</c:v>
                </c:pt>
                <c:pt idx="28">
                  <c:v>1.6000000000000001E-3</c:v>
                </c:pt>
                <c:pt idx="29">
                  <c:v>1.8E-3</c:v>
                </c:pt>
                <c:pt idx="30">
                  <c:v>1.9E-3</c:v>
                </c:pt>
                <c:pt idx="31">
                  <c:v>1.9E-3</c:v>
                </c:pt>
                <c:pt idx="32">
                  <c:v>1.9E-3</c:v>
                </c:pt>
              </c:numCache>
            </c:numRef>
          </c:val>
          <c:smooth val="0"/>
          <c:extLst>
            <c:ext xmlns:c16="http://schemas.microsoft.com/office/drawing/2014/chart" uri="{C3380CC4-5D6E-409C-BE32-E72D297353CC}">
              <c16:uniqueId val="{00000000-00DB-454A-B874-B4990DC86E97}"/>
            </c:ext>
          </c:extLst>
        </c:ser>
        <c:ser>
          <c:idx val="1"/>
          <c:order val="1"/>
          <c:tx>
            <c:strRef>
              <c:f>Sheet1!$A$3</c:f>
              <c:strCache>
                <c:ptCount val="1"/>
                <c:pt idx="0">
                  <c:v>PBE</c:v>
                </c:pt>
              </c:strCache>
            </c:strRef>
          </c:tx>
          <c:spPr>
            <a:ln w="28575" cap="rnd">
              <a:solidFill>
                <a:schemeClr val="accent2"/>
              </a:solidFill>
              <a:round/>
            </a:ln>
            <a:effectLst/>
          </c:spPr>
          <c:marker>
            <c:symbol val="none"/>
          </c:marker>
          <c:dLbls>
            <c:delete val="1"/>
          </c:dLbls>
          <c:cat>
            <c:numRef>
              <c:f>Sheet1!$B$1:$AH$1</c:f>
              <c:numCache>
                <c:formatCode>General</c:formatCode>
                <c:ptCount val="33"/>
                <c:pt idx="0">
                  <c:v>1978</c:v>
                </c:pt>
                <c:pt idx="1">
                  <c:v>1979</c:v>
                </c:pt>
                <c:pt idx="2">
                  <c:v>1980</c:v>
                </c:pt>
                <c:pt idx="3">
                  <c:v>1981</c:v>
                </c:pt>
                <c:pt idx="4">
                  <c:v>1982</c:v>
                </c:pt>
                <c:pt idx="5">
                  <c:v>1983</c:v>
                </c:pt>
                <c:pt idx="6">
                  <c:v>1984</c:v>
                </c:pt>
                <c:pt idx="7">
                  <c:v>1985</c:v>
                </c:pt>
                <c:pt idx="8">
                  <c:v>1986</c:v>
                </c:pt>
                <c:pt idx="9">
                  <c:v>1987</c:v>
                </c:pt>
                <c:pt idx="10">
                  <c:v>1988</c:v>
                </c:pt>
                <c:pt idx="11">
                  <c:v>1989</c:v>
                </c:pt>
                <c:pt idx="12">
                  <c:v>1990</c:v>
                </c:pt>
                <c:pt idx="13">
                  <c:v>1991</c:v>
                </c:pt>
                <c:pt idx="14">
                  <c:v>1992</c:v>
                </c:pt>
                <c:pt idx="15">
                  <c:v>1993</c:v>
                </c:pt>
                <c:pt idx="16">
                  <c:v>1994</c:v>
                </c:pt>
                <c:pt idx="17">
                  <c:v>1995</c:v>
                </c:pt>
                <c:pt idx="18">
                  <c:v>1996</c:v>
                </c:pt>
                <c:pt idx="19">
                  <c:v>1997</c:v>
                </c:pt>
                <c:pt idx="20">
                  <c:v>1998</c:v>
                </c:pt>
                <c:pt idx="21">
                  <c:v>1999</c:v>
                </c:pt>
                <c:pt idx="22">
                  <c:v>2000</c:v>
                </c:pt>
                <c:pt idx="23">
                  <c:v>2001</c:v>
                </c:pt>
                <c:pt idx="24">
                  <c:v>2002</c:v>
                </c:pt>
                <c:pt idx="25">
                  <c:v>2003</c:v>
                </c:pt>
                <c:pt idx="26">
                  <c:v>2004</c:v>
                </c:pt>
                <c:pt idx="27">
                  <c:v>2005</c:v>
                </c:pt>
                <c:pt idx="28">
                  <c:v>2006</c:v>
                </c:pt>
                <c:pt idx="29">
                  <c:v>2007</c:v>
                </c:pt>
                <c:pt idx="30">
                  <c:v>2008</c:v>
                </c:pt>
                <c:pt idx="31">
                  <c:v>2009</c:v>
                </c:pt>
                <c:pt idx="32">
                  <c:v>2010</c:v>
                </c:pt>
              </c:numCache>
            </c:numRef>
          </c:cat>
          <c:val>
            <c:numRef>
              <c:f>Sheet1!$B$3:$AH$3</c:f>
              <c:numCache>
                <c:formatCode>0.00%</c:formatCode>
                <c:ptCount val="33"/>
                <c:pt idx="0">
                  <c:v>3.8E-3</c:v>
                </c:pt>
                <c:pt idx="1">
                  <c:v>5.3E-3</c:v>
                </c:pt>
                <c:pt idx="2">
                  <c:v>5.4000000000000003E-3</c:v>
                </c:pt>
                <c:pt idx="3">
                  <c:v>5.3E-3</c:v>
                </c:pt>
                <c:pt idx="4">
                  <c:v>5.5999999999999999E-3</c:v>
                </c:pt>
                <c:pt idx="5">
                  <c:v>5.7000000000000002E-3</c:v>
                </c:pt>
                <c:pt idx="6">
                  <c:v>5.7999999999999996E-3</c:v>
                </c:pt>
                <c:pt idx="7">
                  <c:v>6.3E-3</c:v>
                </c:pt>
                <c:pt idx="8">
                  <c:v>6.6E-3</c:v>
                </c:pt>
                <c:pt idx="9">
                  <c:v>7.1999999999999998E-3</c:v>
                </c:pt>
                <c:pt idx="10">
                  <c:v>7.4000000000000003E-3</c:v>
                </c:pt>
                <c:pt idx="11">
                  <c:v>7.0000000000000001E-3</c:v>
                </c:pt>
                <c:pt idx="12">
                  <c:v>5.7000000000000002E-3</c:v>
                </c:pt>
                <c:pt idx="13">
                  <c:v>4.7999999999999996E-3</c:v>
                </c:pt>
                <c:pt idx="14">
                  <c:v>5.0000000000000001E-3</c:v>
                </c:pt>
                <c:pt idx="15">
                  <c:v>4.7000000000000002E-3</c:v>
                </c:pt>
                <c:pt idx="16">
                  <c:v>5.1000000000000004E-3</c:v>
                </c:pt>
                <c:pt idx="17">
                  <c:v>5.3E-3</c:v>
                </c:pt>
                <c:pt idx="18">
                  <c:v>4.5999999999999999E-3</c:v>
                </c:pt>
                <c:pt idx="19">
                  <c:v>7.1999999999999998E-3</c:v>
                </c:pt>
                <c:pt idx="20">
                  <c:v>6.3E-3</c:v>
                </c:pt>
                <c:pt idx="21">
                  <c:v>6.6E-3</c:v>
                </c:pt>
                <c:pt idx="22">
                  <c:v>7.7000000000000002E-3</c:v>
                </c:pt>
                <c:pt idx="23">
                  <c:v>1.1900000000000001E-2</c:v>
                </c:pt>
                <c:pt idx="24">
                  <c:v>1.11E-2</c:v>
                </c:pt>
                <c:pt idx="25">
                  <c:v>1.1599999999999999E-2</c:v>
                </c:pt>
                <c:pt idx="26">
                  <c:v>1.24E-2</c:v>
                </c:pt>
                <c:pt idx="27">
                  <c:v>1.3299999999999999E-2</c:v>
                </c:pt>
                <c:pt idx="28">
                  <c:v>1.41E-2</c:v>
                </c:pt>
                <c:pt idx="29">
                  <c:v>1.5599999999999999E-2</c:v>
                </c:pt>
                <c:pt idx="30">
                  <c:v>1.9E-2</c:v>
                </c:pt>
                <c:pt idx="31">
                  <c:v>2.0299999999999999E-2</c:v>
                </c:pt>
                <c:pt idx="32">
                  <c:v>2.3300000000000001E-2</c:v>
                </c:pt>
              </c:numCache>
            </c:numRef>
          </c:val>
          <c:smooth val="0"/>
          <c:extLst>
            <c:ext xmlns:c16="http://schemas.microsoft.com/office/drawing/2014/chart" uri="{C3380CC4-5D6E-409C-BE32-E72D297353CC}">
              <c16:uniqueId val="{00000001-00DB-454A-B874-B4990DC86E97}"/>
            </c:ext>
          </c:extLst>
        </c:ser>
        <c:dLbls>
          <c:dLblPos val="ctr"/>
          <c:showLegendKey val="0"/>
          <c:showVal val="1"/>
          <c:showCatName val="0"/>
          <c:showSerName val="0"/>
          <c:showPercent val="0"/>
          <c:showBubbleSize val="0"/>
        </c:dLbls>
        <c:smooth val="0"/>
        <c:axId val="181484728"/>
        <c:axId val="1"/>
      </c:lineChart>
      <c:catAx>
        <c:axId val="18148472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ontserrat" panose="00000500000000000000" pitchFamily="2" charset="0"/>
                    <a:ea typeface="+mn-ea"/>
                    <a:cs typeface="+mn-cs"/>
                  </a:defRPr>
                </a:pPr>
                <a:r>
                  <a:rPr lang="en-US" dirty="0">
                    <a:solidFill>
                      <a:srgbClr val="002B47"/>
                    </a:solidFill>
                    <a:latin typeface="Montserrat" panose="00000500000000000000" pitchFamily="2" charset="0"/>
                  </a:rPr>
                  <a:t>Year of Assessment</a:t>
                </a:r>
              </a:p>
            </c:rich>
          </c:tx>
          <c:layout>
            <c:manualLayout>
              <c:xMode val="edge"/>
              <c:yMode val="edge"/>
              <c:x val="0.31502125524112656"/>
              <c:y val="0.90625982643821346"/>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ontserrat" panose="00000500000000000000" pitchFamily="2"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rgbClr val="002B47"/>
                </a:solidFill>
                <a:latin typeface="Montserrat" panose="00000500000000000000" pitchFamily="2" charset="0"/>
                <a:ea typeface="+mn-ea"/>
                <a:cs typeface="+mn-cs"/>
              </a:defRPr>
            </a:pPr>
            <a:endParaRPr lang="en-US"/>
          </a:p>
        </c:txPr>
        <c:crossAx val="1"/>
        <c:crosses val="autoZero"/>
        <c:auto val="1"/>
        <c:lblAlgn val="ctr"/>
        <c:lblOffset val="100"/>
        <c:tickLblSkip val="2"/>
        <c:tickMarkSkip val="1"/>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err="1">
                    <a:solidFill>
                      <a:srgbClr val="002B47"/>
                    </a:solidFill>
                    <a:latin typeface="Montserrat" panose="00000500000000000000" pitchFamily="2" charset="0"/>
                  </a:rPr>
                  <a:t>Exemptors</a:t>
                </a:r>
                <a:r>
                  <a:rPr lang="en-US" dirty="0">
                    <a:solidFill>
                      <a:srgbClr val="002B47"/>
                    </a:solidFill>
                    <a:latin typeface="Montserrat" panose="00000500000000000000" pitchFamily="2" charset="0"/>
                  </a:rPr>
                  <a:t> (Percent)</a:t>
                </a:r>
              </a:p>
            </c:rich>
          </c:tx>
          <c:layout>
            <c:manualLayout>
              <c:xMode val="edge"/>
              <c:yMode val="edge"/>
              <c:x val="2.5527192008879023E-2"/>
              <c:y val="0.3442088091353997"/>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0.0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rgbClr val="002B47"/>
                </a:solidFill>
                <a:latin typeface="Montserrat" panose="00000500000000000000" pitchFamily="2" charset="0"/>
                <a:ea typeface="+mn-ea"/>
                <a:cs typeface="+mn-cs"/>
              </a:defRPr>
            </a:pPr>
            <a:endParaRPr lang="en-US"/>
          </a:p>
        </c:txPr>
        <c:crossAx val="181484728"/>
        <c:crosses val="autoZero"/>
        <c:crossBetween val="between"/>
      </c:valAx>
      <c:spPr>
        <a:noFill/>
        <a:ln>
          <a:noFill/>
        </a:ln>
        <a:effectLst/>
      </c:spPr>
    </c:plotArea>
    <c:legend>
      <c:legendPos val="b"/>
      <c:layout>
        <c:manualLayout>
          <c:xMode val="edge"/>
          <c:yMode val="edge"/>
          <c:x val="0.67741178501589017"/>
          <c:y val="0.9198379959898153"/>
          <c:w val="0.13989363440696334"/>
          <c:h val="5.7575998144369311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002B47"/>
              </a:solidFill>
              <a:latin typeface="Montserrat" panose="00000500000000000000" pitchFamily="2" charset="0"/>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2B47"/>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Sheet1!$A$1:$C$1</c:f>
              <c:numCache>
                <c:formatCode>General</c:formatCode>
                <c:ptCount val="3"/>
                <c:pt idx="0">
                  <c:v>2013</c:v>
                </c:pt>
                <c:pt idx="1">
                  <c:v>2014</c:v>
                </c:pt>
                <c:pt idx="2">
                  <c:v>2015</c:v>
                </c:pt>
              </c:numCache>
            </c:numRef>
          </c:cat>
          <c:val>
            <c:numRef>
              <c:f>Sheet1!$A$2:$C$2</c:f>
              <c:numCache>
                <c:formatCode>0.00%</c:formatCode>
                <c:ptCount val="3"/>
                <c:pt idx="0">
                  <c:v>3.15E-2</c:v>
                </c:pt>
                <c:pt idx="1">
                  <c:v>2.4500000000000001E-2</c:v>
                </c:pt>
                <c:pt idx="2">
                  <c:v>2.3699999999999999E-2</c:v>
                </c:pt>
              </c:numCache>
            </c:numRef>
          </c:val>
          <c:extLst>
            <c:ext xmlns:c16="http://schemas.microsoft.com/office/drawing/2014/chart" uri="{C3380CC4-5D6E-409C-BE32-E72D297353CC}">
              <c16:uniqueId val="{00000000-5663-47CB-BA8C-B3FB7787DEA1}"/>
            </c:ext>
          </c:extLst>
        </c:ser>
        <c:dLbls>
          <c:showLegendKey val="0"/>
          <c:showVal val="0"/>
          <c:showCatName val="0"/>
          <c:showSerName val="0"/>
          <c:showPercent val="0"/>
          <c:showBubbleSize val="0"/>
        </c:dLbls>
        <c:gapWidth val="150"/>
        <c:axId val="624753312"/>
        <c:axId val="624752328"/>
      </c:barChart>
      <c:catAx>
        <c:axId val="624753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624752328"/>
        <c:crosses val="autoZero"/>
        <c:auto val="1"/>
        <c:lblAlgn val="ctr"/>
        <c:lblOffset val="100"/>
        <c:noMultiLvlLbl val="0"/>
      </c:catAx>
      <c:valAx>
        <c:axId val="624752328"/>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6247533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0.01619</cdr:x>
      <cdr:y>0.05572</cdr:y>
    </cdr:from>
    <cdr:to>
      <cdr:x>0.98809</cdr:x>
      <cdr:y>0.20681</cdr:y>
    </cdr:to>
    <cdr:sp macro="" textlink="">
      <cdr:nvSpPr>
        <cdr:cNvPr id="3" name="TextBox 2">
          <a:extLst xmlns:a="http://schemas.openxmlformats.org/drawingml/2006/main">
            <a:ext uri="{FF2B5EF4-FFF2-40B4-BE49-F238E27FC236}">
              <a16:creationId xmlns:a16="http://schemas.microsoft.com/office/drawing/2014/main" id="{6F0F2F7C-E229-4858-9ED0-DFB5277DF79F}"/>
            </a:ext>
          </a:extLst>
        </cdr:cNvPr>
        <cdr:cNvSpPr txBox="1"/>
      </cdr:nvSpPr>
      <cdr:spPr>
        <a:xfrm xmlns:a="http://schemas.openxmlformats.org/drawingml/2006/main">
          <a:off x="179355" y="251282"/>
          <a:ext cx="10764086" cy="6813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solidFill>
                <a:srgbClr val="002B47"/>
              </a:solidFill>
              <a:latin typeface="Montserrat" panose="00000500000000000000" pitchFamily="2" charset="0"/>
            </a:rPr>
            <a:t>Permanent Medical Exemptions (PME) and Personal Belief Exemptions (PBE) Among Kindergarten Students, California 1978-2010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B72BAF-757F-C440-B0CD-BBFFEE186FD3}" type="datetimeFigureOut">
              <a:rPr lang="en-US" smtClean="0"/>
              <a:t>6/7/2019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9E51CB-1C47-B946-99C4-6DEF57C25D67}" type="slidenum">
              <a:rPr lang="en-US" smtClean="0"/>
              <a:t>‹#›</a:t>
            </a:fld>
            <a:endParaRPr lang="en-US"/>
          </a:p>
        </p:txBody>
      </p:sp>
    </p:spTree>
    <p:extLst>
      <p:ext uri="{BB962C8B-B14F-4D97-AF65-F5344CB8AC3E}">
        <p14:creationId xmlns:p14="http://schemas.microsoft.com/office/powerpoint/2010/main" val="4353069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C4EA58-0B20-724E-B212-BE1C67236FD7}" type="datetimeFigureOut">
              <a:rPr lang="en-US" smtClean="0"/>
              <a:t>6/7/2019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57D15A-3482-4E44-ADF0-AF4361B97009}" type="slidenum">
              <a:rPr lang="en-US" smtClean="0"/>
              <a:t>‹#›</a:t>
            </a:fld>
            <a:endParaRPr lang="en-US"/>
          </a:p>
        </p:txBody>
      </p:sp>
    </p:spTree>
    <p:extLst>
      <p:ext uri="{BB962C8B-B14F-4D97-AF65-F5344CB8AC3E}">
        <p14:creationId xmlns:p14="http://schemas.microsoft.com/office/powerpoint/2010/main" val="758560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immunization community began to get concerned about the rise of personal belief exemptions after seeing a steep increase PBE rates after 2000. </a:t>
            </a:r>
          </a:p>
          <a:p>
            <a:pPr marL="171450" indent="-171450">
              <a:buFont typeface="Arial" panose="020B0604020202020204" pitchFamily="34" charset="0"/>
              <a:buChar char="•"/>
            </a:pPr>
            <a:r>
              <a:rPr lang="en-US" dirty="0"/>
              <a:t>Andrew Wakefield’s fraudulent case series suggesting that there was a link between MMR and development disorders in children was published in the Lancet in1998.</a:t>
            </a:r>
          </a:p>
          <a:p>
            <a:pPr marL="171450" indent="-171450">
              <a:buFont typeface="Arial" panose="020B0604020202020204" pitchFamily="34" charset="0"/>
              <a:buChar char="•"/>
            </a:pPr>
            <a:r>
              <a:rPr lang="en-US" dirty="0"/>
              <a:t>To get a PBE, a parent only needed to submit a letter to the school that immunization was contrary to his/her beliefs.</a:t>
            </a:r>
          </a:p>
        </p:txBody>
      </p:sp>
      <p:sp>
        <p:nvSpPr>
          <p:cNvPr id="4" name="Slide Number Placeholder 3"/>
          <p:cNvSpPr>
            <a:spLocks noGrp="1"/>
          </p:cNvSpPr>
          <p:nvPr>
            <p:ph type="sldNum" sz="quarter" idx="10"/>
          </p:nvPr>
        </p:nvSpPr>
        <p:spPr/>
        <p:txBody>
          <a:bodyPr/>
          <a:lstStyle/>
          <a:p>
            <a:fld id="{8757D15A-3482-4E44-ADF0-AF4361B97009}" type="slidenum">
              <a:rPr lang="en-US" smtClean="0"/>
              <a:t>2</a:t>
            </a:fld>
            <a:endParaRPr lang="en-US"/>
          </a:p>
        </p:txBody>
      </p:sp>
    </p:spTree>
    <p:extLst>
      <p:ext uri="{BB962C8B-B14F-4D97-AF65-F5344CB8AC3E}">
        <p14:creationId xmlns:p14="http://schemas.microsoft.com/office/powerpoint/2010/main" val="1546634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ads ran in the Sacramento Bee during the time that SB 277 was being considered by the Governor. You’ll note they suggest that vaccination kills and that legislators were accepting bribes.</a:t>
            </a:r>
          </a:p>
        </p:txBody>
      </p:sp>
      <p:sp>
        <p:nvSpPr>
          <p:cNvPr id="4" name="Slide Number Placeholder 3"/>
          <p:cNvSpPr>
            <a:spLocks noGrp="1"/>
          </p:cNvSpPr>
          <p:nvPr>
            <p:ph type="sldNum" sz="quarter" idx="10"/>
          </p:nvPr>
        </p:nvSpPr>
        <p:spPr/>
        <p:txBody>
          <a:bodyPr/>
          <a:lstStyle/>
          <a:p>
            <a:fld id="{8757D15A-3482-4E44-ADF0-AF4361B97009}" type="slidenum">
              <a:rPr lang="en-US" smtClean="0"/>
              <a:t>11</a:t>
            </a:fld>
            <a:endParaRPr lang="en-US"/>
          </a:p>
        </p:txBody>
      </p:sp>
    </p:spTree>
    <p:extLst>
      <p:ext uri="{BB962C8B-B14F-4D97-AF65-F5344CB8AC3E}">
        <p14:creationId xmlns:p14="http://schemas.microsoft.com/office/powerpoint/2010/main" val="1639501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counter the opposition, we built a phalanx of support from cities and counties, education groups, local political organizations. This slide reflects only a portion of the supporters.</a:t>
            </a:r>
          </a:p>
        </p:txBody>
      </p:sp>
      <p:sp>
        <p:nvSpPr>
          <p:cNvPr id="4" name="Slide Number Placeholder 3"/>
          <p:cNvSpPr>
            <a:spLocks noGrp="1"/>
          </p:cNvSpPr>
          <p:nvPr>
            <p:ph type="sldNum" sz="quarter" idx="10"/>
          </p:nvPr>
        </p:nvSpPr>
        <p:spPr/>
        <p:txBody>
          <a:bodyPr/>
          <a:lstStyle/>
          <a:p>
            <a:fld id="{8757D15A-3482-4E44-ADF0-AF4361B97009}" type="slidenum">
              <a:rPr lang="en-US" smtClean="0"/>
              <a:t>12</a:t>
            </a:fld>
            <a:endParaRPr lang="en-US"/>
          </a:p>
        </p:txBody>
      </p:sp>
    </p:spTree>
    <p:extLst>
      <p:ext uri="{BB962C8B-B14F-4D97-AF65-F5344CB8AC3E}">
        <p14:creationId xmlns:p14="http://schemas.microsoft.com/office/powerpoint/2010/main" val="1738209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SB 277’s implementation, vaccination rates of children entering kindergarten are nearing all time-highs. BUT California saw a significant increase in the number of permanent medical exemptions. (See the aqua slice of the graph.) Additionally, these PMEs tend to cluster so that there are many schools that are well below the immunization rates required to establish community immunity. </a:t>
            </a:r>
          </a:p>
          <a:p>
            <a:endParaRPr lang="en-US" dirty="0"/>
          </a:p>
          <a:p>
            <a:r>
              <a:rPr lang="en-US" dirty="0"/>
              <a:t>Coinciding with the increase in PMEs, immunization advocates saw physicians selling medical exemptions online. </a:t>
            </a:r>
          </a:p>
        </p:txBody>
      </p:sp>
      <p:sp>
        <p:nvSpPr>
          <p:cNvPr id="4" name="Slide Number Placeholder 3"/>
          <p:cNvSpPr>
            <a:spLocks noGrp="1"/>
          </p:cNvSpPr>
          <p:nvPr>
            <p:ph type="sldNum" sz="quarter" idx="10"/>
          </p:nvPr>
        </p:nvSpPr>
        <p:spPr/>
        <p:txBody>
          <a:bodyPr/>
          <a:lstStyle/>
          <a:p>
            <a:fld id="{8757D15A-3482-4E44-ADF0-AF4361B97009}" type="slidenum">
              <a:rPr lang="en-US" smtClean="0"/>
              <a:t>13</a:t>
            </a:fld>
            <a:endParaRPr lang="en-US"/>
          </a:p>
        </p:txBody>
      </p:sp>
    </p:spTree>
    <p:extLst>
      <p:ext uri="{BB962C8B-B14F-4D97-AF65-F5344CB8AC3E}">
        <p14:creationId xmlns:p14="http://schemas.microsoft.com/office/powerpoint/2010/main" val="2839454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led to a new vaccine bill. SB 276 requires exemption from vaccination to be certified by a public health officer (a physician) before the exemption is granted.</a:t>
            </a:r>
          </a:p>
          <a:p>
            <a:endParaRPr lang="en-US" dirty="0"/>
          </a:p>
          <a:p>
            <a:r>
              <a:rPr lang="en-US" dirty="0"/>
              <a:t>The bill has passed its house of origin. It now awaits action in the second house (Assembly).</a:t>
            </a:r>
          </a:p>
          <a:p>
            <a:endParaRPr lang="en-US" dirty="0"/>
          </a:p>
          <a:p>
            <a:r>
              <a:rPr lang="en-US" dirty="0"/>
              <a:t>The opposition argues that the bill undermines the physician/patient relationship.  </a:t>
            </a:r>
          </a:p>
        </p:txBody>
      </p:sp>
      <p:sp>
        <p:nvSpPr>
          <p:cNvPr id="4" name="Slide Number Placeholder 3"/>
          <p:cNvSpPr>
            <a:spLocks noGrp="1"/>
          </p:cNvSpPr>
          <p:nvPr>
            <p:ph type="sldNum" sz="quarter" idx="10"/>
          </p:nvPr>
        </p:nvSpPr>
        <p:spPr/>
        <p:txBody>
          <a:bodyPr/>
          <a:lstStyle/>
          <a:p>
            <a:fld id="{8757D15A-3482-4E44-ADF0-AF4361B97009}" type="slidenum">
              <a:rPr lang="en-US" smtClean="0"/>
              <a:t>14</a:t>
            </a:fld>
            <a:endParaRPr lang="en-US" dirty="0"/>
          </a:p>
        </p:txBody>
      </p:sp>
    </p:spTree>
    <p:extLst>
      <p:ext uri="{BB962C8B-B14F-4D97-AF65-F5344CB8AC3E}">
        <p14:creationId xmlns:p14="http://schemas.microsoft.com/office/powerpoint/2010/main" val="3330575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of what happens when there’s not message discipline. The Governor’s statement, which seems to pull straight from opposition talking points, has now created a firestorm. It has even gotten a tweet of support from Robert Kennedy Jr. It wasn’t the Governor’s intent to sounds like someone who opposes vaccination, but he did. And we are all now working to address it. </a:t>
            </a:r>
          </a:p>
        </p:txBody>
      </p:sp>
      <p:sp>
        <p:nvSpPr>
          <p:cNvPr id="4" name="Slide Number Placeholder 3"/>
          <p:cNvSpPr>
            <a:spLocks noGrp="1"/>
          </p:cNvSpPr>
          <p:nvPr>
            <p:ph type="sldNum" sz="quarter" idx="10"/>
          </p:nvPr>
        </p:nvSpPr>
        <p:spPr/>
        <p:txBody>
          <a:bodyPr/>
          <a:lstStyle/>
          <a:p>
            <a:fld id="{8757D15A-3482-4E44-ADF0-AF4361B97009}" type="slidenum">
              <a:rPr lang="en-US" smtClean="0"/>
              <a:t>16</a:t>
            </a:fld>
            <a:endParaRPr lang="en-US"/>
          </a:p>
        </p:txBody>
      </p:sp>
    </p:spTree>
    <p:extLst>
      <p:ext uri="{BB962C8B-B14F-4D97-AF65-F5344CB8AC3E}">
        <p14:creationId xmlns:p14="http://schemas.microsoft.com/office/powerpoint/2010/main" val="1533533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stay tuned. </a:t>
            </a:r>
          </a:p>
        </p:txBody>
      </p:sp>
      <p:sp>
        <p:nvSpPr>
          <p:cNvPr id="4" name="Slide Number Placeholder 3"/>
          <p:cNvSpPr>
            <a:spLocks noGrp="1"/>
          </p:cNvSpPr>
          <p:nvPr>
            <p:ph type="sldNum" sz="quarter" idx="10"/>
          </p:nvPr>
        </p:nvSpPr>
        <p:spPr/>
        <p:txBody>
          <a:bodyPr/>
          <a:lstStyle/>
          <a:p>
            <a:fld id="{8757D15A-3482-4E44-ADF0-AF4361B97009}" type="slidenum">
              <a:rPr lang="en-US" smtClean="0"/>
              <a:t>17</a:t>
            </a:fld>
            <a:endParaRPr lang="en-US"/>
          </a:p>
        </p:txBody>
      </p:sp>
    </p:spTree>
    <p:extLst>
      <p:ext uri="{BB962C8B-B14F-4D97-AF65-F5344CB8AC3E}">
        <p14:creationId xmlns:p14="http://schemas.microsoft.com/office/powerpoint/2010/main" val="3949263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how the increase in PBEs looked by geographic region. In 2000, only one county had over 5% PBEs and most of the state – and the most densely populated areas of the state - were at levels that established community immunity. By 2010, community immunity was at risk in many parts of the state.</a:t>
            </a:r>
          </a:p>
        </p:txBody>
      </p:sp>
      <p:sp>
        <p:nvSpPr>
          <p:cNvPr id="4" name="Slide Number Placeholder 3"/>
          <p:cNvSpPr>
            <a:spLocks noGrp="1"/>
          </p:cNvSpPr>
          <p:nvPr>
            <p:ph type="sldNum" sz="quarter" idx="10"/>
          </p:nvPr>
        </p:nvSpPr>
        <p:spPr/>
        <p:txBody>
          <a:bodyPr/>
          <a:lstStyle/>
          <a:p>
            <a:fld id="{8757D15A-3482-4E44-ADF0-AF4361B97009}" type="slidenum">
              <a:rPr lang="en-US" smtClean="0"/>
              <a:t>3</a:t>
            </a:fld>
            <a:endParaRPr lang="en-US"/>
          </a:p>
        </p:txBody>
      </p:sp>
    </p:spTree>
    <p:extLst>
      <p:ext uri="{BB962C8B-B14F-4D97-AF65-F5344CB8AC3E}">
        <p14:creationId xmlns:p14="http://schemas.microsoft.com/office/powerpoint/2010/main" val="3106864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 was in this landscape that Dr. Pan and CMA joined to work on legislation to address the high rates of PBE use.</a:t>
            </a:r>
          </a:p>
          <a:p>
            <a:pPr marL="171450" indent="-171450">
              <a:buFont typeface="Arial" panose="020B0604020202020204" pitchFamily="34" charset="0"/>
              <a:buChar char="•"/>
            </a:pPr>
            <a:r>
              <a:rPr lang="en-US" dirty="0"/>
              <a:t>Dr. Pan an Assembly member at this time.</a:t>
            </a:r>
          </a:p>
          <a:p>
            <a:pPr marL="171450" indent="-171450">
              <a:buFont typeface="Arial" panose="020B0604020202020204" pitchFamily="34" charset="0"/>
              <a:buChar char="•"/>
            </a:pPr>
            <a:r>
              <a:rPr lang="en-US" dirty="0"/>
              <a:t>AB 2109 was based on a law in Washington State.</a:t>
            </a:r>
          </a:p>
          <a:p>
            <a:pPr marL="171450" indent="-171450">
              <a:buFont typeface="Arial" panose="020B0604020202020204" pitchFamily="34" charset="0"/>
              <a:buChar char="•"/>
            </a:pPr>
            <a:r>
              <a:rPr lang="en-US" dirty="0"/>
              <a:t>CMA co-sponsored AB 2109 with California Immunization Coalition and AAP.</a:t>
            </a:r>
          </a:p>
          <a:p>
            <a:pPr marL="171450" indent="-171450">
              <a:buFont typeface="Arial" panose="020B0604020202020204" pitchFamily="34" charset="0"/>
              <a:buChar char="•"/>
            </a:pPr>
            <a:r>
              <a:rPr lang="en-US" dirty="0"/>
              <a:t>It was not without controversy. </a:t>
            </a:r>
          </a:p>
          <a:p>
            <a:pPr marL="171450" indent="-171450">
              <a:buFont typeface="Arial" panose="020B0604020202020204" pitchFamily="34" charset="0"/>
              <a:buChar char="•"/>
            </a:pPr>
            <a:r>
              <a:rPr lang="en-US" dirty="0"/>
              <a:t>National anti-vaccine advocacy group, the National Vaccine Information Center (NVIC), rallied opposition that argued AB 2109 was discriminatory because “complementary and alternative medicine” providers were not authorized to sign the form documenting that a parent/guardian had received the necessary information.</a:t>
            </a:r>
          </a:p>
          <a:p>
            <a:pPr marL="171450" indent="-171450">
              <a:buFont typeface="Arial" panose="020B0604020202020204" pitchFamily="34" charset="0"/>
              <a:buChar char="•"/>
            </a:pPr>
            <a:r>
              <a:rPr lang="en-US" dirty="0"/>
              <a:t>Rob Schneider of SNL and Deuce </a:t>
            </a:r>
            <a:r>
              <a:rPr lang="en-US" dirty="0" err="1"/>
              <a:t>Bigalow</a:t>
            </a:r>
            <a:r>
              <a:rPr lang="en-US" dirty="0"/>
              <a:t> fame came to Sacramento to lobby against the bill. </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757D15A-3482-4E44-ADF0-AF4361B97009}" type="slidenum">
              <a:rPr lang="en-US" smtClean="0"/>
              <a:t>4</a:t>
            </a:fld>
            <a:endParaRPr lang="en-US"/>
          </a:p>
        </p:txBody>
      </p:sp>
    </p:spTree>
    <p:extLst>
      <p:ext uri="{BB962C8B-B14F-4D97-AF65-F5344CB8AC3E}">
        <p14:creationId xmlns:p14="http://schemas.microsoft.com/office/powerpoint/2010/main" val="2127445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Governor’s signing message opened a loophole to the requirement by establishing a “religious exemption.”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757D15A-3482-4E44-ADF0-AF4361B97009}" type="slidenum">
              <a:rPr lang="en-US" smtClean="0"/>
              <a:t>5</a:t>
            </a:fld>
            <a:endParaRPr lang="en-US"/>
          </a:p>
        </p:txBody>
      </p:sp>
    </p:spTree>
    <p:extLst>
      <p:ext uri="{BB962C8B-B14F-4D97-AF65-F5344CB8AC3E}">
        <p14:creationId xmlns:p14="http://schemas.microsoft.com/office/powerpoint/2010/main" val="4253640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2014-15 was the first full school year that AB 2109 was in effect. The first data on AB 2109’s impact was released in 2015. Though the Governor’s signing message weakened the statute, there was still a small decrease in PBE rates.</a:t>
            </a:r>
            <a:endParaRPr lang="en-US" dirty="0"/>
          </a:p>
          <a:p>
            <a:endParaRPr lang="en-US" dirty="0"/>
          </a:p>
        </p:txBody>
      </p:sp>
      <p:sp>
        <p:nvSpPr>
          <p:cNvPr id="4" name="Slide Number Placeholder 3"/>
          <p:cNvSpPr>
            <a:spLocks noGrp="1"/>
          </p:cNvSpPr>
          <p:nvPr>
            <p:ph type="sldNum" sz="quarter" idx="10"/>
          </p:nvPr>
        </p:nvSpPr>
        <p:spPr/>
        <p:txBody>
          <a:bodyPr/>
          <a:lstStyle/>
          <a:p>
            <a:fld id="{8757D15A-3482-4E44-ADF0-AF4361B97009}" type="slidenum">
              <a:rPr lang="en-US" smtClean="0"/>
              <a:t>6</a:t>
            </a:fld>
            <a:endParaRPr lang="en-US"/>
          </a:p>
        </p:txBody>
      </p:sp>
    </p:spTree>
    <p:extLst>
      <p:ext uri="{BB962C8B-B14F-4D97-AF65-F5344CB8AC3E}">
        <p14:creationId xmlns:p14="http://schemas.microsoft.com/office/powerpoint/2010/main" val="3709583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winter of 2015, California became the center of a measles outbreak. The outbreak was traced to a case at Disneyland and then spread across California and the West Coast. And so people started calling it the “Disneyland Outbreak.” </a:t>
            </a:r>
          </a:p>
        </p:txBody>
      </p:sp>
      <p:sp>
        <p:nvSpPr>
          <p:cNvPr id="4" name="Slide Number Placeholder 3"/>
          <p:cNvSpPr>
            <a:spLocks noGrp="1"/>
          </p:cNvSpPr>
          <p:nvPr>
            <p:ph type="sldNum" sz="quarter" idx="10"/>
          </p:nvPr>
        </p:nvSpPr>
        <p:spPr/>
        <p:txBody>
          <a:bodyPr/>
          <a:lstStyle/>
          <a:p>
            <a:fld id="{8757D15A-3482-4E44-ADF0-AF4361B97009}" type="slidenum">
              <a:rPr lang="en-US" smtClean="0"/>
              <a:t>7</a:t>
            </a:fld>
            <a:endParaRPr lang="en-US"/>
          </a:p>
        </p:txBody>
      </p:sp>
    </p:spTree>
    <p:extLst>
      <p:ext uri="{BB962C8B-B14F-4D97-AF65-F5344CB8AC3E}">
        <p14:creationId xmlns:p14="http://schemas.microsoft.com/office/powerpoint/2010/main" val="268803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 was in the fallout of the measles outbreak that SB 277 was introduced.</a:t>
            </a:r>
          </a:p>
          <a:p>
            <a:pPr marL="171450" indent="-171450">
              <a:buFont typeface="Arial" panose="020B0604020202020204" pitchFamily="34" charset="0"/>
              <a:buChar char="•"/>
            </a:pPr>
            <a:r>
              <a:rPr lang="en-US" dirty="0"/>
              <a:t>At this point, Dr Pan had moved from the Assembly into the Senate.</a:t>
            </a:r>
          </a:p>
          <a:p>
            <a:pPr marL="171450" indent="-171450">
              <a:buFont typeface="Arial" panose="020B0604020202020204" pitchFamily="34" charset="0"/>
              <a:buChar char="•"/>
            </a:pPr>
            <a:r>
              <a:rPr lang="en-US" dirty="0"/>
              <a:t>This is a picture from the bill’s introduction. From day one, the bill caused a flurry of activity and opened the flood gates of opposition.</a:t>
            </a:r>
          </a:p>
          <a:p>
            <a:pPr marL="171450" indent="-171450">
              <a:buFont typeface="Arial" panose="020B0604020202020204" pitchFamily="34" charset="0"/>
              <a:buChar char="•"/>
            </a:pPr>
            <a:r>
              <a:rPr lang="en-US" dirty="0"/>
              <a:t>While most bill hearings before a policy committee take approximately 10 minutes, the hearings for SB 277 were, on average, 5 hours each. There were five of these hearings.</a:t>
            </a:r>
          </a:p>
        </p:txBody>
      </p:sp>
      <p:sp>
        <p:nvSpPr>
          <p:cNvPr id="4" name="Slide Number Placeholder 3"/>
          <p:cNvSpPr>
            <a:spLocks noGrp="1"/>
          </p:cNvSpPr>
          <p:nvPr>
            <p:ph type="sldNum" sz="quarter" idx="10"/>
          </p:nvPr>
        </p:nvSpPr>
        <p:spPr/>
        <p:txBody>
          <a:bodyPr/>
          <a:lstStyle/>
          <a:p>
            <a:fld id="{8757D15A-3482-4E44-ADF0-AF4361B97009}" type="slidenum">
              <a:rPr lang="en-US" smtClean="0"/>
              <a:t>8</a:t>
            </a:fld>
            <a:endParaRPr lang="en-US"/>
          </a:p>
        </p:txBody>
      </p:sp>
    </p:spTree>
    <p:extLst>
      <p:ext uri="{BB962C8B-B14F-4D97-AF65-F5344CB8AC3E}">
        <p14:creationId xmlns:p14="http://schemas.microsoft.com/office/powerpoint/2010/main" val="3660218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Arguments made by the opposition:</a:t>
            </a:r>
          </a:p>
          <a:p>
            <a:pPr marL="171450" indent="-171450">
              <a:buFont typeface="Arial" panose="020B0604020202020204" pitchFamily="34" charset="0"/>
              <a:buChar char="•"/>
            </a:pPr>
            <a:r>
              <a:rPr lang="en-US" dirty="0">
                <a:solidFill>
                  <a:schemeClr val="tx1"/>
                </a:solidFill>
              </a:rPr>
              <a:t>Constitutionality – Legality of mandatory vaccination</a:t>
            </a:r>
          </a:p>
          <a:p>
            <a:pPr marL="171450" indent="-171450">
              <a:lnSpc>
                <a:spcPct val="150000"/>
              </a:lnSpc>
              <a:buFont typeface="Arial" panose="020B0604020202020204" pitchFamily="34" charset="0"/>
              <a:buChar char="•"/>
            </a:pPr>
            <a:r>
              <a:rPr lang="en-US" dirty="0">
                <a:solidFill>
                  <a:schemeClr val="tx1"/>
                </a:solidFill>
              </a:rPr>
              <a:t>Right to education issues</a:t>
            </a:r>
          </a:p>
          <a:p>
            <a:pPr marL="171450" indent="-171450">
              <a:lnSpc>
                <a:spcPct val="150000"/>
              </a:lnSpc>
              <a:buFont typeface="Arial" panose="020B0604020202020204" pitchFamily="34" charset="0"/>
              <a:buChar char="•"/>
            </a:pPr>
            <a:r>
              <a:rPr lang="en-US" dirty="0">
                <a:solidFill>
                  <a:schemeClr val="tx1"/>
                </a:solidFill>
              </a:rPr>
              <a:t>Volume of confusing information</a:t>
            </a:r>
          </a:p>
          <a:p>
            <a:pPr marL="171450" indent="-171450">
              <a:lnSpc>
                <a:spcPct val="150000"/>
              </a:lnSpc>
              <a:buFont typeface="Arial" panose="020B0604020202020204" pitchFamily="34" charset="0"/>
              <a:buChar char="•"/>
            </a:pPr>
            <a:r>
              <a:rPr lang="en-US" dirty="0">
                <a:solidFill>
                  <a:schemeClr val="tx1"/>
                </a:solidFill>
              </a:rPr>
              <a:t>Vaccine safety</a:t>
            </a:r>
          </a:p>
          <a:p>
            <a:pPr marL="171450" indent="-171450">
              <a:lnSpc>
                <a:spcPct val="150000"/>
              </a:lnSpc>
              <a:buFont typeface="Arial" panose="020B0604020202020204" pitchFamily="34" charset="0"/>
              <a:buChar char="•"/>
            </a:pPr>
            <a:r>
              <a:rPr lang="en-US" dirty="0">
                <a:solidFill>
                  <a:schemeClr val="tx1"/>
                </a:solidFill>
              </a:rPr>
              <a:t>Downplaying /denial of disease risk</a:t>
            </a:r>
          </a:p>
          <a:p>
            <a:pPr marL="171450" indent="-171450">
              <a:lnSpc>
                <a:spcPct val="150000"/>
              </a:lnSpc>
              <a:buFont typeface="Arial" panose="020B0604020202020204" pitchFamily="34" charset="0"/>
              <a:buChar char="•"/>
            </a:pPr>
            <a:endParaRPr lang="en-US" dirty="0">
              <a:solidFill>
                <a:schemeClr val="tx1"/>
              </a:solidFill>
            </a:endParaRPr>
          </a:p>
          <a:p>
            <a:pPr marL="0" indent="0">
              <a:lnSpc>
                <a:spcPct val="150000"/>
              </a:lnSpc>
              <a:buFont typeface="Arial" panose="020B0604020202020204" pitchFamily="34" charset="0"/>
              <a:buNone/>
            </a:pPr>
            <a:r>
              <a:rPr lang="en-US" dirty="0">
                <a:solidFill>
                  <a:schemeClr val="tx1"/>
                </a:solidFill>
              </a:rPr>
              <a:t>There was also serious threats to legislators, CMA staff and other lobbyists working on the bill. CMA established security at its offices during the SB 277 fight. Lobbyists working on the bill were instructed to work in pairs over concerns over potential harassment. Parent advocates were targeted online and sometimes in their communities.</a:t>
            </a:r>
          </a:p>
          <a:p>
            <a:endParaRPr lang="en-US" dirty="0"/>
          </a:p>
        </p:txBody>
      </p:sp>
      <p:sp>
        <p:nvSpPr>
          <p:cNvPr id="4" name="Slide Number Placeholder 3"/>
          <p:cNvSpPr>
            <a:spLocks noGrp="1"/>
          </p:cNvSpPr>
          <p:nvPr>
            <p:ph type="sldNum" sz="quarter" idx="10"/>
          </p:nvPr>
        </p:nvSpPr>
        <p:spPr/>
        <p:txBody>
          <a:bodyPr/>
          <a:lstStyle/>
          <a:p>
            <a:fld id="{8757D15A-3482-4E44-ADF0-AF4361B97009}" type="slidenum">
              <a:rPr lang="en-US" smtClean="0"/>
              <a:t>9</a:t>
            </a:fld>
            <a:endParaRPr lang="en-US"/>
          </a:p>
        </p:txBody>
      </p:sp>
    </p:spTree>
    <p:extLst>
      <p:ext uri="{BB962C8B-B14F-4D97-AF65-F5344CB8AC3E}">
        <p14:creationId xmlns:p14="http://schemas.microsoft.com/office/powerpoint/2010/main" val="3840622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event flier suggested the bill was like the Tuskegee experiment.</a:t>
            </a:r>
          </a:p>
        </p:txBody>
      </p:sp>
      <p:sp>
        <p:nvSpPr>
          <p:cNvPr id="4" name="Slide Number Placeholder 3"/>
          <p:cNvSpPr>
            <a:spLocks noGrp="1"/>
          </p:cNvSpPr>
          <p:nvPr>
            <p:ph type="sldNum" sz="quarter" idx="10"/>
          </p:nvPr>
        </p:nvSpPr>
        <p:spPr/>
        <p:txBody>
          <a:bodyPr/>
          <a:lstStyle/>
          <a:p>
            <a:fld id="{8757D15A-3482-4E44-ADF0-AF4361B97009}" type="slidenum">
              <a:rPr lang="en-US" smtClean="0"/>
              <a:t>10</a:t>
            </a:fld>
            <a:endParaRPr lang="en-US"/>
          </a:p>
        </p:txBody>
      </p:sp>
    </p:spTree>
    <p:extLst>
      <p:ext uri="{BB962C8B-B14F-4D97-AF65-F5344CB8AC3E}">
        <p14:creationId xmlns:p14="http://schemas.microsoft.com/office/powerpoint/2010/main" val="5147945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Slide 1">
    <p:spTree>
      <p:nvGrpSpPr>
        <p:cNvPr id="1" name=""/>
        <p:cNvGrpSpPr/>
        <p:nvPr/>
      </p:nvGrpSpPr>
      <p:grpSpPr>
        <a:xfrm>
          <a:off x="0" y="0"/>
          <a:ext cx="0" cy="0"/>
          <a:chOff x="0" y="0"/>
          <a:chExt cx="0" cy="0"/>
        </a:xfrm>
      </p:grpSpPr>
      <p:pic>
        <p:nvPicPr>
          <p:cNvPr id="30" name="Picture 29"/>
          <p:cNvPicPr>
            <a:picLocks noChangeAspect="1"/>
          </p:cNvPicPr>
          <p:nvPr userDrawn="1"/>
        </p:nvPicPr>
        <p:blipFill>
          <a:blip r:embed="rId2"/>
          <a:stretch>
            <a:fillRect/>
          </a:stretch>
        </p:blipFill>
        <p:spPr>
          <a:xfrm>
            <a:off x="465082" y="723900"/>
            <a:ext cx="2781946" cy="791116"/>
          </a:xfrm>
          <a:prstGeom prst="rect">
            <a:avLst/>
          </a:prstGeom>
        </p:spPr>
      </p:pic>
      <p:sp>
        <p:nvSpPr>
          <p:cNvPr id="31" name="Title 30"/>
          <p:cNvSpPr>
            <a:spLocks noGrp="1"/>
          </p:cNvSpPr>
          <p:nvPr>
            <p:ph type="title" hasCustomPrompt="1"/>
          </p:nvPr>
        </p:nvSpPr>
        <p:spPr>
          <a:xfrm>
            <a:off x="465082" y="2627879"/>
            <a:ext cx="6710633" cy="577139"/>
          </a:xfrm>
          <a:prstGeom prst="rect">
            <a:avLst/>
          </a:prstGeom>
        </p:spPr>
        <p:txBody>
          <a:bodyPr/>
          <a:lstStyle>
            <a:lvl1pPr algn="l">
              <a:defRPr/>
            </a:lvl1pPr>
          </a:lstStyle>
          <a:p>
            <a:r>
              <a:rPr lang="en-US" dirty="0"/>
              <a:t>Click add title</a:t>
            </a:r>
          </a:p>
        </p:txBody>
      </p:sp>
      <p:sp>
        <p:nvSpPr>
          <p:cNvPr id="36" name="Picture Placeholder 35"/>
          <p:cNvSpPr>
            <a:spLocks noGrp="1"/>
          </p:cNvSpPr>
          <p:nvPr>
            <p:ph type="pic" sz="quarter" idx="10"/>
          </p:nvPr>
        </p:nvSpPr>
        <p:spPr>
          <a:xfrm>
            <a:off x="7277100" y="1"/>
            <a:ext cx="4914900" cy="5913120"/>
          </a:xfrm>
          <a:prstGeom prst="rect">
            <a:avLst/>
          </a:prstGeom>
          <a:noFill/>
        </p:spPr>
        <p:txBody>
          <a:bodyPr/>
          <a:lstStyle/>
          <a:p>
            <a:r>
              <a:rPr lang="en-US"/>
              <a:t>Drag picture to placeholder or click icon to add</a:t>
            </a:r>
            <a:endParaRPr lang="en-US" dirty="0"/>
          </a:p>
        </p:txBody>
      </p:sp>
      <p:sp>
        <p:nvSpPr>
          <p:cNvPr id="49" name="Text Placeholder 5"/>
          <p:cNvSpPr>
            <a:spLocks noGrp="1"/>
          </p:cNvSpPr>
          <p:nvPr>
            <p:ph type="body" sz="quarter" idx="17" hasCustomPrompt="1"/>
          </p:nvPr>
        </p:nvSpPr>
        <p:spPr>
          <a:xfrm>
            <a:off x="473598" y="3338313"/>
            <a:ext cx="5257800" cy="350205"/>
          </a:xfrm>
          <a:prstGeom prst="rect">
            <a:avLst/>
          </a:prstGeom>
        </p:spPr>
        <p:txBody>
          <a:bodyPr lIns="0" tIns="0" rIns="0" bIns="0">
            <a:normAutofit/>
          </a:bodyPr>
          <a:lstStyle>
            <a:lvl1pPr marL="0" indent="0">
              <a:lnSpc>
                <a:spcPct val="100000"/>
              </a:lnSpc>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subtitle</a:t>
            </a:r>
          </a:p>
        </p:txBody>
      </p:sp>
      <p:pic>
        <p:nvPicPr>
          <p:cNvPr id="59" name="Picture 58"/>
          <p:cNvPicPr>
            <a:picLocks noChangeAspect="1"/>
          </p:cNvPicPr>
          <p:nvPr userDrawn="1"/>
        </p:nvPicPr>
        <p:blipFill>
          <a:blip r:embed="rId3"/>
          <a:stretch>
            <a:fillRect/>
          </a:stretch>
        </p:blipFill>
        <p:spPr>
          <a:xfrm>
            <a:off x="6281529" y="4501764"/>
            <a:ext cx="778055" cy="1411356"/>
          </a:xfrm>
          <a:prstGeom prst="rect">
            <a:avLst/>
          </a:prstGeom>
        </p:spPr>
      </p:pic>
      <p:pic>
        <p:nvPicPr>
          <p:cNvPr id="11" name="Picture 10"/>
          <p:cNvPicPr>
            <a:picLocks noChangeAspect="1"/>
          </p:cNvPicPr>
          <p:nvPr userDrawn="1"/>
        </p:nvPicPr>
        <p:blipFill>
          <a:blip r:embed="rId4"/>
          <a:stretch>
            <a:fillRect/>
          </a:stretch>
        </p:blipFill>
        <p:spPr>
          <a:xfrm>
            <a:off x="473598" y="6240760"/>
            <a:ext cx="1130293" cy="371934"/>
          </a:xfrm>
          <a:prstGeom prst="rect">
            <a:avLst/>
          </a:prstGeom>
        </p:spPr>
      </p:pic>
      <p:sp>
        <p:nvSpPr>
          <p:cNvPr id="12" name="Rectangle 11"/>
          <p:cNvSpPr/>
          <p:nvPr userDrawn="1"/>
        </p:nvSpPr>
        <p:spPr>
          <a:xfrm>
            <a:off x="-38100" y="6058692"/>
            <a:ext cx="12230100" cy="593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5"/>
          <p:cNvSpPr>
            <a:spLocks noGrp="1"/>
          </p:cNvSpPr>
          <p:nvPr>
            <p:ph type="ftr" sz="quarter" idx="3"/>
          </p:nvPr>
        </p:nvSpPr>
        <p:spPr>
          <a:xfrm>
            <a:off x="7601025" y="6261696"/>
            <a:ext cx="4114800" cy="365125"/>
          </a:xfrm>
          <a:prstGeom prst="rect">
            <a:avLst/>
          </a:prstGeom>
        </p:spPr>
        <p:txBody>
          <a:bodyPr vert="horz" lIns="91440" tIns="45720" rIns="91440" bIns="45720" rtlCol="0" anchor="ctr"/>
          <a:lstStyle>
            <a:lvl1pPr algn="ctr">
              <a:defRPr sz="1200" baseline="0">
                <a:solidFill>
                  <a:schemeClr val="tx1">
                    <a:tint val="75000"/>
                  </a:schemeClr>
                </a:solidFill>
                <a:latin typeface="montserrat" charset="0"/>
              </a:defRPr>
            </a:lvl1pPr>
          </a:lstStyle>
          <a:p>
            <a:r>
              <a:rPr lang="en-US" dirty="0"/>
              <a:t>© Copyright 2019 by California Medical Association</a:t>
            </a:r>
          </a:p>
        </p:txBody>
      </p:sp>
      <p:sp>
        <p:nvSpPr>
          <p:cNvPr id="15" name="Slide Number Placeholder 8"/>
          <p:cNvSpPr>
            <a:spLocks noGrp="1"/>
          </p:cNvSpPr>
          <p:nvPr>
            <p:ph type="sldNum" sz="quarter" idx="4"/>
          </p:nvPr>
        </p:nvSpPr>
        <p:spPr>
          <a:xfrm>
            <a:off x="9330690" y="6261696"/>
            <a:ext cx="2743200" cy="365125"/>
          </a:xfrm>
          <a:prstGeom prst="rect">
            <a:avLst/>
          </a:prstGeom>
        </p:spPr>
        <p:txBody>
          <a:bodyPr vert="horz" lIns="91440" tIns="45720" rIns="91440" bIns="45720" rtlCol="0" anchor="ctr"/>
          <a:lstStyle>
            <a:lvl1pPr algn="r">
              <a:defRPr sz="1200" baseline="0">
                <a:solidFill>
                  <a:schemeClr val="tx1">
                    <a:tint val="75000"/>
                  </a:schemeClr>
                </a:solidFill>
                <a:latin typeface="montserrat" charset="0"/>
              </a:defRPr>
            </a:lvl1pPr>
          </a:lstStyle>
          <a:p>
            <a:fld id="{462947D2-DB38-B544-9561-A22ED783005A}" type="slidenum">
              <a:rPr lang="en-US" smtClean="0"/>
              <a:pPr/>
              <a:t>‹#›</a:t>
            </a:fld>
            <a:endParaRPr lang="en-US" dirty="0"/>
          </a:p>
        </p:txBody>
      </p:sp>
      <p:sp>
        <p:nvSpPr>
          <p:cNvPr id="17" name="Text Placeholder 47"/>
          <p:cNvSpPr>
            <a:spLocks noGrp="1"/>
          </p:cNvSpPr>
          <p:nvPr>
            <p:ph type="body" sz="quarter" idx="11" hasCustomPrompt="1"/>
          </p:nvPr>
        </p:nvSpPr>
        <p:spPr>
          <a:xfrm>
            <a:off x="465082" y="5728357"/>
            <a:ext cx="5284788" cy="179320"/>
          </a:xfrm>
          <a:prstGeom prst="rect">
            <a:avLst/>
          </a:prstGeom>
        </p:spPr>
        <p:txBody>
          <a:bodyPr lIns="0" tIns="0" rIns="0" bIns="0">
            <a:noAutofit/>
          </a:bodyPr>
          <a:lstStyle>
            <a:lvl1pPr marL="0" indent="0">
              <a:lnSpc>
                <a:spcPct val="100000"/>
              </a:lnSpc>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date</a:t>
            </a:r>
          </a:p>
        </p:txBody>
      </p:sp>
    </p:spTree>
  </p:cSld>
  <p:clrMapOvr>
    <a:masterClrMapping/>
  </p:clrMapOvr>
  <p:extLst>
    <p:ext uri="{DCECCB84-F9BA-43D5-87BE-67443E8EF086}">
      <p15:sldGuideLst xmlns:p15="http://schemas.microsoft.com/office/powerpoint/2012/main">
        <p15:guide id="1" pos="288">
          <p15:clr>
            <a:srgbClr val="FBAE40"/>
          </p15:clr>
        </p15:guide>
        <p15:guide id="2" pos="7392">
          <p15:clr>
            <a:srgbClr val="FBAE40"/>
          </p15:clr>
        </p15:guide>
        <p15:guide id="4" orient="horz" pos="1368" userDrawn="1">
          <p15:clr>
            <a:srgbClr val="FBAE40"/>
          </p15:clr>
        </p15:guide>
        <p15:guide id="5" orient="horz" pos="3864" userDrawn="1">
          <p15:clr>
            <a:srgbClr val="FBAE40"/>
          </p15:clr>
        </p15:guide>
        <p15:guide id="6" orient="horz" pos="3984" userDrawn="1">
          <p15:clr>
            <a:srgbClr val="FBAE40"/>
          </p15:clr>
        </p15:guide>
        <p15:guide id="7" orient="horz" pos="456" userDrawn="1">
          <p15:clr>
            <a:srgbClr val="FBAE40"/>
          </p15:clr>
        </p15:guide>
        <p15:guide id="8" orient="horz" pos="2304" userDrawn="1">
          <p15:clr>
            <a:srgbClr val="FBAE40"/>
          </p15:clr>
        </p15:guide>
        <p15:guide id="9" pos="4584" userDrawn="1">
          <p15:clr>
            <a:srgbClr val="FBAE40"/>
          </p15:clr>
        </p15:guide>
        <p15:guide id="10" orient="horz" pos="42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BE1C09-301B-4C3D-81A6-D0E193747397}"/>
              </a:ext>
            </a:extLst>
          </p:cNvPr>
          <p:cNvPicPr>
            <a:picLocks noChangeAspect="1"/>
          </p:cNvPicPr>
          <p:nvPr userDrawn="1"/>
        </p:nvPicPr>
        <p:blipFill>
          <a:blip r:embed="rId2"/>
          <a:stretch>
            <a:fillRect/>
          </a:stretch>
        </p:blipFill>
        <p:spPr>
          <a:xfrm>
            <a:off x="-21012" y="0"/>
            <a:ext cx="12213012" cy="6863713"/>
          </a:xfrm>
          <a:prstGeom prst="rect">
            <a:avLst/>
          </a:prstGeom>
        </p:spPr>
      </p:pic>
      <p:sp>
        <p:nvSpPr>
          <p:cNvPr id="87" name="Title 30">
            <a:extLst>
              <a:ext uri="{FF2B5EF4-FFF2-40B4-BE49-F238E27FC236}">
                <a16:creationId xmlns:a16="http://schemas.microsoft.com/office/drawing/2014/main" id="{996DB10A-6A8B-4D38-A3B0-FDFBA4DF8ABE}"/>
              </a:ext>
            </a:extLst>
          </p:cNvPr>
          <p:cNvSpPr txBox="1">
            <a:spLocks/>
          </p:cNvSpPr>
          <p:nvPr userDrawn="1"/>
        </p:nvSpPr>
        <p:spPr>
          <a:xfrm>
            <a:off x="10506" y="2332487"/>
            <a:ext cx="12192000" cy="577139"/>
          </a:xfrm>
          <a:prstGeom prst="rect">
            <a:avLst/>
          </a:prstGeom>
        </p:spPr>
        <p:txBody>
          <a:bodyPr vert="horz" lIns="0" tIns="0" rIns="0" bIns="45720" rtlCol="0" anchor="t" anchorCtr="0">
            <a:noAutofit/>
          </a:bodyPr>
          <a:lstStyle>
            <a:lvl1pPr algn="l" defTabSz="914400" rtl="0" eaLnBrk="1" latinLnBrk="0" hangingPunct="1">
              <a:lnSpc>
                <a:spcPct val="90000"/>
              </a:lnSpc>
              <a:spcBef>
                <a:spcPct val="0"/>
              </a:spcBef>
              <a:buNone/>
              <a:defRPr sz="3000" b="1" i="0" kern="1200">
                <a:solidFill>
                  <a:srgbClr val="002B47"/>
                </a:solidFill>
                <a:latin typeface="Montserrat" charset="0"/>
                <a:ea typeface="Montserrat" charset="0"/>
                <a:cs typeface="Montserrat" charset="0"/>
              </a:defRPr>
            </a:lvl1pPr>
          </a:lstStyle>
          <a:p>
            <a:pPr algn="ctr"/>
            <a:endParaRPr lang="en-US" sz="4000" dirty="0">
              <a:solidFill>
                <a:srgbClr val="17C3D5"/>
              </a:solidFill>
            </a:endParaRPr>
          </a:p>
        </p:txBody>
      </p:sp>
      <p:sp>
        <p:nvSpPr>
          <p:cNvPr id="6" name="Rectangle 5">
            <a:extLst>
              <a:ext uri="{FF2B5EF4-FFF2-40B4-BE49-F238E27FC236}">
                <a16:creationId xmlns:a16="http://schemas.microsoft.com/office/drawing/2014/main" id="{03DFBADE-8723-4087-AF7C-DCBED6EDCC51}"/>
              </a:ext>
            </a:extLst>
          </p:cNvPr>
          <p:cNvSpPr/>
          <p:nvPr userDrawn="1"/>
        </p:nvSpPr>
        <p:spPr>
          <a:xfrm>
            <a:off x="-10506" y="866699"/>
            <a:ext cx="12202506" cy="1245476"/>
          </a:xfrm>
          <a:prstGeom prst="rect">
            <a:avLst/>
          </a:prstGeom>
          <a:solidFill>
            <a:srgbClr val="002B4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6DEFD084-A0A1-BC44-B4ED-A5CC2D2DED07}"/>
              </a:ext>
            </a:extLst>
          </p:cNvPr>
          <p:cNvSpPr>
            <a:spLocks noGrp="1"/>
          </p:cNvSpPr>
          <p:nvPr>
            <p:ph type="title" hasCustomPrompt="1"/>
          </p:nvPr>
        </p:nvSpPr>
        <p:spPr>
          <a:xfrm>
            <a:off x="848706" y="1071913"/>
            <a:ext cx="10515600" cy="519728"/>
          </a:xfrm>
          <a:prstGeom prst="rect">
            <a:avLst/>
          </a:prstGeom>
        </p:spPr>
        <p:txBody>
          <a:bodyPr vert="horz" lIns="0" tIns="0" rIns="0" bIns="45720" rtlCol="0" anchor="t" anchorCtr="0">
            <a:noAutofit/>
          </a:bodyPr>
          <a:lstStyle>
            <a:lvl1pPr algn="ctr">
              <a:defRPr sz="7000">
                <a:solidFill>
                  <a:schemeClr val="bg1"/>
                </a:solidFill>
              </a:defRPr>
            </a:lvl1pPr>
          </a:lstStyle>
          <a:p>
            <a:r>
              <a:rPr lang="en-US" dirty="0"/>
              <a:t>Click to edit title</a:t>
            </a:r>
          </a:p>
        </p:txBody>
      </p:sp>
      <p:sp>
        <p:nvSpPr>
          <p:cNvPr id="3" name="Slide Number Placeholder 2"/>
          <p:cNvSpPr>
            <a:spLocks noGrp="1"/>
          </p:cNvSpPr>
          <p:nvPr>
            <p:ph type="sldNum" sz="quarter" idx="11"/>
          </p:nvPr>
        </p:nvSpPr>
        <p:spPr/>
        <p:txBody>
          <a:bodyPr/>
          <a:lstStyle>
            <a:lvl1pPr>
              <a:defRPr baseline="0">
                <a:solidFill>
                  <a:schemeClr val="bg1"/>
                </a:solidFill>
              </a:defRPr>
            </a:lvl1pPr>
          </a:lstStyle>
          <a:p>
            <a:fld id="{462947D2-DB38-B544-9561-A22ED783005A}" type="slidenum">
              <a:rPr lang="en-US" smtClean="0"/>
              <a:pPr/>
              <a:t>‹#›</a:t>
            </a:fld>
            <a:endParaRPr lang="en-US" dirty="0"/>
          </a:p>
        </p:txBody>
      </p:sp>
    </p:spTree>
    <p:extLst>
      <p:ext uri="{BB962C8B-B14F-4D97-AF65-F5344CB8AC3E}">
        <p14:creationId xmlns:p14="http://schemas.microsoft.com/office/powerpoint/2010/main" val="3441082635"/>
      </p:ext>
    </p:extLst>
  </p:cSld>
  <p:clrMapOvr>
    <a:masterClrMapping/>
  </p:clrMapOvr>
  <p:extLst>
    <p:ext uri="{DCECCB84-F9BA-43D5-87BE-67443E8EF086}">
      <p15:sldGuideLst xmlns:p15="http://schemas.microsoft.com/office/powerpoint/2012/main">
        <p15:guide id="1" pos="288">
          <p15:clr>
            <a:srgbClr val="FBAE40"/>
          </p15:clr>
        </p15:guide>
        <p15:guide id="2" pos="7392">
          <p15:clr>
            <a:srgbClr val="FBAE40"/>
          </p15:clr>
        </p15:guide>
        <p15:guide id="3" pos="3480">
          <p15:clr>
            <a:srgbClr val="FBAE40"/>
          </p15:clr>
        </p15:guide>
        <p15:guide id="4" orient="horz" pos="1152">
          <p15:clr>
            <a:srgbClr val="FBAE40"/>
          </p15:clr>
        </p15:guide>
        <p15:guide id="5" orient="horz" pos="3864">
          <p15:clr>
            <a:srgbClr val="FBAE40"/>
          </p15:clr>
        </p15:guide>
        <p15:guide id="6" orient="horz" pos="3984">
          <p15:clr>
            <a:srgbClr val="FBAE40"/>
          </p15:clr>
        </p15:guide>
        <p15:guide id="7" orient="horz" pos="456">
          <p15:clr>
            <a:srgbClr val="FBAE40"/>
          </p15:clr>
        </p15:guide>
        <p15:guide id="8" orient="horz" pos="168">
          <p15:clr>
            <a:srgbClr val="FBAE40"/>
          </p15:clr>
        </p15:guide>
        <p15:guide id="9" pos="3696">
          <p15:clr>
            <a:srgbClr val="FBAE40"/>
          </p15:clr>
        </p15:guide>
        <p15:guide id="10" orient="horz" pos="4200">
          <p15:clr>
            <a:srgbClr val="FBAE40"/>
          </p15:clr>
        </p15:guide>
        <p15:guide id="11" orient="horz" pos="2016">
          <p15:clr>
            <a:srgbClr val="FBAE40"/>
          </p15:clr>
        </p15:guide>
        <p15:guide id="12" orient="horz" pos="22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10468-3775-4F4F-9319-204F411BF975}"/>
              </a:ext>
            </a:extLst>
          </p:cNvPr>
          <p:cNvPicPr>
            <a:picLocks noChangeAspect="1"/>
          </p:cNvPicPr>
          <p:nvPr userDrawn="1"/>
        </p:nvPicPr>
        <p:blipFill>
          <a:blip r:embed="rId2"/>
          <a:stretch>
            <a:fillRect/>
          </a:stretch>
        </p:blipFill>
        <p:spPr>
          <a:xfrm>
            <a:off x="-10506" y="-59897"/>
            <a:ext cx="12287561" cy="6917897"/>
          </a:xfrm>
          <a:prstGeom prst="rect">
            <a:avLst/>
          </a:prstGeom>
        </p:spPr>
      </p:pic>
      <p:sp>
        <p:nvSpPr>
          <p:cNvPr id="87" name="Title 30">
            <a:extLst>
              <a:ext uri="{FF2B5EF4-FFF2-40B4-BE49-F238E27FC236}">
                <a16:creationId xmlns:a16="http://schemas.microsoft.com/office/drawing/2014/main" id="{996DB10A-6A8B-4D38-A3B0-FDFBA4DF8ABE}"/>
              </a:ext>
            </a:extLst>
          </p:cNvPr>
          <p:cNvSpPr txBox="1">
            <a:spLocks/>
          </p:cNvSpPr>
          <p:nvPr userDrawn="1"/>
        </p:nvSpPr>
        <p:spPr>
          <a:xfrm>
            <a:off x="10506" y="2332487"/>
            <a:ext cx="12192000" cy="577139"/>
          </a:xfrm>
          <a:prstGeom prst="rect">
            <a:avLst/>
          </a:prstGeom>
        </p:spPr>
        <p:txBody>
          <a:bodyPr vert="horz" lIns="0" tIns="0" rIns="0" bIns="45720" rtlCol="0" anchor="t" anchorCtr="0">
            <a:noAutofit/>
          </a:bodyPr>
          <a:lstStyle>
            <a:lvl1pPr algn="l" defTabSz="914400" rtl="0" eaLnBrk="1" latinLnBrk="0" hangingPunct="1">
              <a:lnSpc>
                <a:spcPct val="90000"/>
              </a:lnSpc>
              <a:spcBef>
                <a:spcPct val="0"/>
              </a:spcBef>
              <a:buNone/>
              <a:defRPr sz="3000" b="1" i="0" kern="1200">
                <a:solidFill>
                  <a:srgbClr val="002B47"/>
                </a:solidFill>
                <a:latin typeface="Montserrat" charset="0"/>
                <a:ea typeface="Montserrat" charset="0"/>
                <a:cs typeface="Montserrat" charset="0"/>
              </a:defRPr>
            </a:lvl1pPr>
          </a:lstStyle>
          <a:p>
            <a:pPr algn="ctr"/>
            <a:endParaRPr lang="en-US" sz="4000" dirty="0">
              <a:solidFill>
                <a:srgbClr val="17C3D5"/>
              </a:solidFill>
            </a:endParaRPr>
          </a:p>
        </p:txBody>
      </p:sp>
      <p:sp>
        <p:nvSpPr>
          <p:cNvPr id="10" name="Rectangle 9">
            <a:extLst>
              <a:ext uri="{FF2B5EF4-FFF2-40B4-BE49-F238E27FC236}">
                <a16:creationId xmlns:a16="http://schemas.microsoft.com/office/drawing/2014/main" id="{03DFBADE-8723-4087-AF7C-DCBED6EDCC51}"/>
              </a:ext>
            </a:extLst>
          </p:cNvPr>
          <p:cNvSpPr/>
          <p:nvPr userDrawn="1"/>
        </p:nvSpPr>
        <p:spPr>
          <a:xfrm>
            <a:off x="-10507" y="866699"/>
            <a:ext cx="12287561" cy="1245476"/>
          </a:xfrm>
          <a:prstGeom prst="rect">
            <a:avLst/>
          </a:prstGeom>
          <a:solidFill>
            <a:srgbClr val="002B4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873D2A4C-22BE-F24C-BB8B-AC24D14BEBFD}"/>
              </a:ext>
            </a:extLst>
          </p:cNvPr>
          <p:cNvSpPr>
            <a:spLocks noGrp="1"/>
          </p:cNvSpPr>
          <p:nvPr>
            <p:ph type="title" hasCustomPrompt="1"/>
          </p:nvPr>
        </p:nvSpPr>
        <p:spPr>
          <a:xfrm>
            <a:off x="-10508" y="1071913"/>
            <a:ext cx="12287562" cy="519728"/>
          </a:xfrm>
          <a:prstGeom prst="rect">
            <a:avLst/>
          </a:prstGeom>
        </p:spPr>
        <p:txBody>
          <a:bodyPr vert="horz" lIns="0" tIns="0" rIns="0" bIns="45720" rtlCol="0" anchor="t" anchorCtr="0">
            <a:noAutofit/>
          </a:bodyPr>
          <a:lstStyle>
            <a:lvl1pPr algn="ctr">
              <a:defRPr sz="7000">
                <a:solidFill>
                  <a:schemeClr val="bg1"/>
                </a:solidFill>
              </a:defRPr>
            </a:lvl1pPr>
          </a:lstStyle>
          <a:p>
            <a:r>
              <a:rPr lang="en-US" dirty="0"/>
              <a:t>Click to edit title</a:t>
            </a:r>
          </a:p>
        </p:txBody>
      </p:sp>
      <p:sp>
        <p:nvSpPr>
          <p:cNvPr id="3" name="Slide Number Placeholder 2"/>
          <p:cNvSpPr>
            <a:spLocks noGrp="1"/>
          </p:cNvSpPr>
          <p:nvPr>
            <p:ph type="sldNum" sz="quarter" idx="11"/>
          </p:nvPr>
        </p:nvSpPr>
        <p:spPr/>
        <p:txBody>
          <a:bodyPr/>
          <a:lstStyle/>
          <a:p>
            <a:fld id="{462947D2-DB38-B544-9561-A22ED783005A}" type="slidenum">
              <a:rPr lang="en-US" smtClean="0"/>
              <a:t>‹#›</a:t>
            </a:fld>
            <a:endParaRPr lang="en-US"/>
          </a:p>
        </p:txBody>
      </p:sp>
    </p:spTree>
    <p:extLst>
      <p:ext uri="{BB962C8B-B14F-4D97-AF65-F5344CB8AC3E}">
        <p14:creationId xmlns:p14="http://schemas.microsoft.com/office/powerpoint/2010/main" val="1050184393"/>
      </p:ext>
    </p:extLst>
  </p:cSld>
  <p:clrMapOvr>
    <a:masterClrMapping/>
  </p:clrMapOvr>
  <p:extLst>
    <p:ext uri="{DCECCB84-F9BA-43D5-87BE-67443E8EF086}">
      <p15:sldGuideLst xmlns:p15="http://schemas.microsoft.com/office/powerpoint/2012/main">
        <p15:guide id="1" pos="288">
          <p15:clr>
            <a:srgbClr val="FBAE40"/>
          </p15:clr>
        </p15:guide>
        <p15:guide id="2" pos="7392">
          <p15:clr>
            <a:srgbClr val="FBAE40"/>
          </p15:clr>
        </p15:guide>
        <p15:guide id="3" pos="3480">
          <p15:clr>
            <a:srgbClr val="FBAE40"/>
          </p15:clr>
        </p15:guide>
        <p15:guide id="4" orient="horz" pos="1152">
          <p15:clr>
            <a:srgbClr val="FBAE40"/>
          </p15:clr>
        </p15:guide>
        <p15:guide id="5" orient="horz" pos="3864">
          <p15:clr>
            <a:srgbClr val="FBAE40"/>
          </p15:clr>
        </p15:guide>
        <p15:guide id="6" orient="horz" pos="3984">
          <p15:clr>
            <a:srgbClr val="FBAE40"/>
          </p15:clr>
        </p15:guide>
        <p15:guide id="7" orient="horz" pos="456">
          <p15:clr>
            <a:srgbClr val="FBAE40"/>
          </p15:clr>
        </p15:guide>
        <p15:guide id="8" orient="horz" pos="168">
          <p15:clr>
            <a:srgbClr val="FBAE40"/>
          </p15:clr>
        </p15:guide>
        <p15:guide id="9" pos="3696">
          <p15:clr>
            <a:srgbClr val="FBAE40"/>
          </p15:clr>
        </p15:guide>
        <p15:guide id="10" orient="horz" pos="4200">
          <p15:clr>
            <a:srgbClr val="FBAE40"/>
          </p15:clr>
        </p15:guide>
        <p15:guide id="11" orient="horz" pos="2016">
          <p15:clr>
            <a:srgbClr val="FBAE40"/>
          </p15:clr>
        </p15:guide>
        <p15:guide id="12" orient="horz" pos="22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ition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958D42-701F-4678-ACE6-9624ED25F9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414" b="1"/>
          <a:stretch/>
        </p:blipFill>
        <p:spPr>
          <a:xfrm>
            <a:off x="-10506" y="-1"/>
            <a:ext cx="12213012" cy="6875744"/>
          </a:xfrm>
          <a:prstGeom prst="rect">
            <a:avLst/>
          </a:prstGeom>
        </p:spPr>
      </p:pic>
      <p:sp>
        <p:nvSpPr>
          <p:cNvPr id="87" name="Title 30">
            <a:extLst>
              <a:ext uri="{FF2B5EF4-FFF2-40B4-BE49-F238E27FC236}">
                <a16:creationId xmlns:a16="http://schemas.microsoft.com/office/drawing/2014/main" id="{996DB10A-6A8B-4D38-A3B0-FDFBA4DF8ABE}"/>
              </a:ext>
            </a:extLst>
          </p:cNvPr>
          <p:cNvSpPr txBox="1">
            <a:spLocks/>
          </p:cNvSpPr>
          <p:nvPr userDrawn="1"/>
        </p:nvSpPr>
        <p:spPr>
          <a:xfrm>
            <a:off x="10506" y="2332487"/>
            <a:ext cx="12192000" cy="577139"/>
          </a:xfrm>
          <a:prstGeom prst="rect">
            <a:avLst/>
          </a:prstGeom>
        </p:spPr>
        <p:txBody>
          <a:bodyPr vert="horz" lIns="0" tIns="0" rIns="0" bIns="45720" rtlCol="0" anchor="t" anchorCtr="0">
            <a:noAutofit/>
          </a:bodyPr>
          <a:lstStyle>
            <a:lvl1pPr algn="l" defTabSz="914400" rtl="0" eaLnBrk="1" latinLnBrk="0" hangingPunct="1">
              <a:lnSpc>
                <a:spcPct val="90000"/>
              </a:lnSpc>
              <a:spcBef>
                <a:spcPct val="0"/>
              </a:spcBef>
              <a:buNone/>
              <a:defRPr sz="3000" b="1" i="0" kern="1200">
                <a:solidFill>
                  <a:srgbClr val="002B47"/>
                </a:solidFill>
                <a:latin typeface="Montserrat" charset="0"/>
                <a:ea typeface="Montserrat" charset="0"/>
                <a:cs typeface="Montserrat" charset="0"/>
              </a:defRPr>
            </a:lvl1pPr>
          </a:lstStyle>
          <a:p>
            <a:pPr algn="ctr"/>
            <a:endParaRPr lang="en-US" sz="4000" dirty="0">
              <a:solidFill>
                <a:srgbClr val="17C3D5"/>
              </a:solidFill>
            </a:endParaRPr>
          </a:p>
        </p:txBody>
      </p:sp>
      <p:sp>
        <p:nvSpPr>
          <p:cNvPr id="4" name="Slide Number Placeholder 3"/>
          <p:cNvSpPr>
            <a:spLocks noGrp="1"/>
          </p:cNvSpPr>
          <p:nvPr>
            <p:ph type="sldNum" sz="quarter" idx="11"/>
          </p:nvPr>
        </p:nvSpPr>
        <p:spPr/>
        <p:txBody>
          <a:bodyPr/>
          <a:lstStyle/>
          <a:p>
            <a:fld id="{462947D2-DB38-B544-9561-A22ED783005A}" type="slidenum">
              <a:rPr lang="en-US" smtClean="0"/>
              <a:t>‹#›</a:t>
            </a:fld>
            <a:endParaRPr lang="en-US"/>
          </a:p>
        </p:txBody>
      </p:sp>
      <p:sp>
        <p:nvSpPr>
          <p:cNvPr id="8" name="Rectangle 7">
            <a:extLst>
              <a:ext uri="{FF2B5EF4-FFF2-40B4-BE49-F238E27FC236}">
                <a16:creationId xmlns:a16="http://schemas.microsoft.com/office/drawing/2014/main" id="{03DFBADE-8723-4087-AF7C-DCBED6EDCC51}"/>
              </a:ext>
            </a:extLst>
          </p:cNvPr>
          <p:cNvSpPr/>
          <p:nvPr userDrawn="1"/>
        </p:nvSpPr>
        <p:spPr>
          <a:xfrm>
            <a:off x="-10507" y="866699"/>
            <a:ext cx="12287561" cy="1245476"/>
          </a:xfrm>
          <a:prstGeom prst="rect">
            <a:avLst/>
          </a:prstGeom>
          <a:solidFill>
            <a:srgbClr val="002B4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873D2A4C-22BE-F24C-BB8B-AC24D14BEBFD}"/>
              </a:ext>
            </a:extLst>
          </p:cNvPr>
          <p:cNvSpPr>
            <a:spLocks noGrp="1"/>
          </p:cNvSpPr>
          <p:nvPr>
            <p:ph type="title" hasCustomPrompt="1"/>
          </p:nvPr>
        </p:nvSpPr>
        <p:spPr>
          <a:xfrm>
            <a:off x="-10508" y="1071913"/>
            <a:ext cx="12287562" cy="519728"/>
          </a:xfrm>
          <a:prstGeom prst="rect">
            <a:avLst/>
          </a:prstGeom>
        </p:spPr>
        <p:txBody>
          <a:bodyPr vert="horz" lIns="0" tIns="0" rIns="0" bIns="45720" rtlCol="0" anchor="t" anchorCtr="0">
            <a:noAutofit/>
          </a:bodyPr>
          <a:lstStyle>
            <a:lvl1pPr algn="ctr">
              <a:defRPr sz="7000">
                <a:solidFill>
                  <a:schemeClr val="bg1"/>
                </a:solidFill>
              </a:defRPr>
            </a:lvl1pPr>
          </a:lstStyle>
          <a:p>
            <a:r>
              <a:rPr lang="en-US" dirty="0"/>
              <a:t>Click to edit title</a:t>
            </a:r>
          </a:p>
        </p:txBody>
      </p:sp>
    </p:spTree>
    <p:extLst>
      <p:ext uri="{BB962C8B-B14F-4D97-AF65-F5344CB8AC3E}">
        <p14:creationId xmlns:p14="http://schemas.microsoft.com/office/powerpoint/2010/main" val="4197339894"/>
      </p:ext>
    </p:extLst>
  </p:cSld>
  <p:clrMapOvr>
    <a:masterClrMapping/>
  </p:clrMapOvr>
  <p:extLst>
    <p:ext uri="{DCECCB84-F9BA-43D5-87BE-67443E8EF086}">
      <p15:sldGuideLst xmlns:p15="http://schemas.microsoft.com/office/powerpoint/2012/main">
        <p15:guide id="1" pos="288">
          <p15:clr>
            <a:srgbClr val="FBAE40"/>
          </p15:clr>
        </p15:guide>
        <p15:guide id="2" pos="7392">
          <p15:clr>
            <a:srgbClr val="FBAE40"/>
          </p15:clr>
        </p15:guide>
        <p15:guide id="3" pos="3480">
          <p15:clr>
            <a:srgbClr val="FBAE40"/>
          </p15:clr>
        </p15:guide>
        <p15:guide id="4" orient="horz" pos="1152">
          <p15:clr>
            <a:srgbClr val="FBAE40"/>
          </p15:clr>
        </p15:guide>
        <p15:guide id="5" orient="horz" pos="3864">
          <p15:clr>
            <a:srgbClr val="FBAE40"/>
          </p15:clr>
        </p15:guide>
        <p15:guide id="6" orient="horz" pos="3984">
          <p15:clr>
            <a:srgbClr val="FBAE40"/>
          </p15:clr>
        </p15:guide>
        <p15:guide id="7" orient="horz" pos="456">
          <p15:clr>
            <a:srgbClr val="FBAE40"/>
          </p15:clr>
        </p15:guide>
        <p15:guide id="8" orient="horz" pos="168">
          <p15:clr>
            <a:srgbClr val="FBAE40"/>
          </p15:clr>
        </p15:guide>
        <p15:guide id="9" pos="3696">
          <p15:clr>
            <a:srgbClr val="FBAE40"/>
          </p15:clr>
        </p15:guide>
        <p15:guide id="10" orient="horz" pos="4200">
          <p15:clr>
            <a:srgbClr val="FBAE40"/>
          </p15:clr>
        </p15:guide>
        <p15:guide id="11" orient="horz" pos="2016">
          <p15:clr>
            <a:srgbClr val="FBAE40"/>
          </p15:clr>
        </p15:guide>
        <p15:guide id="12" orient="horz" pos="22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4001992" y="1477107"/>
            <a:ext cx="4188016" cy="1190967"/>
          </a:xfrm>
          <a:prstGeom prst="rect">
            <a:avLst/>
          </a:prstGeom>
        </p:spPr>
      </p:pic>
      <p:sp>
        <p:nvSpPr>
          <p:cNvPr id="10" name="Title 30">
            <a:extLst>
              <a:ext uri="{FF2B5EF4-FFF2-40B4-BE49-F238E27FC236}">
                <a16:creationId xmlns:a16="http://schemas.microsoft.com/office/drawing/2014/main" id="{996DB10A-6A8B-4D38-A3B0-FDFBA4DF8ABE}"/>
              </a:ext>
            </a:extLst>
          </p:cNvPr>
          <p:cNvSpPr txBox="1">
            <a:spLocks/>
          </p:cNvSpPr>
          <p:nvPr userDrawn="1"/>
        </p:nvSpPr>
        <p:spPr>
          <a:xfrm>
            <a:off x="0" y="3930173"/>
            <a:ext cx="12192000" cy="1678481"/>
          </a:xfrm>
          <a:prstGeom prst="rect">
            <a:avLst/>
          </a:prstGeom>
        </p:spPr>
        <p:txBody>
          <a:bodyPr vert="horz" lIns="0" tIns="0" rIns="0" bIns="45720" rtlCol="0" anchor="t" anchorCtr="0">
            <a:noAutofit/>
          </a:bodyPr>
          <a:lstStyle>
            <a:lvl1pPr algn="l" defTabSz="914400" rtl="0" eaLnBrk="1" latinLnBrk="0" hangingPunct="1">
              <a:lnSpc>
                <a:spcPct val="90000"/>
              </a:lnSpc>
              <a:spcBef>
                <a:spcPct val="0"/>
              </a:spcBef>
              <a:buNone/>
              <a:defRPr sz="3000" b="1" i="0" kern="1200">
                <a:solidFill>
                  <a:srgbClr val="002B47"/>
                </a:solidFill>
                <a:latin typeface="Montserrat" charset="0"/>
                <a:ea typeface="Montserrat" charset="0"/>
                <a:cs typeface="Montserrat" charset="0"/>
              </a:defRPr>
            </a:lvl1pPr>
          </a:lstStyle>
          <a:p>
            <a:pPr algn="ctr"/>
            <a:r>
              <a:rPr lang="en-US" sz="4000" b="1" i="0" baseline="0" dirty="0">
                <a:solidFill>
                  <a:srgbClr val="002B47"/>
                </a:solidFill>
              </a:rPr>
              <a:t>Thank You</a:t>
            </a:r>
          </a:p>
        </p:txBody>
      </p:sp>
      <p:sp>
        <p:nvSpPr>
          <p:cNvPr id="5" name="Title Placeholder 1">
            <a:extLst>
              <a:ext uri="{FF2B5EF4-FFF2-40B4-BE49-F238E27FC236}">
                <a16:creationId xmlns:a16="http://schemas.microsoft.com/office/drawing/2014/main" id="{81F12F62-C27F-7449-BED6-00B3CB3A5170}"/>
              </a:ext>
            </a:extLst>
          </p:cNvPr>
          <p:cNvSpPr>
            <a:spLocks noGrp="1"/>
          </p:cNvSpPr>
          <p:nvPr>
            <p:ph type="title" hasCustomPrompt="1"/>
          </p:nvPr>
        </p:nvSpPr>
        <p:spPr>
          <a:xfrm>
            <a:off x="838200" y="4650686"/>
            <a:ext cx="10515600" cy="519728"/>
          </a:xfrm>
          <a:prstGeom prst="rect">
            <a:avLst/>
          </a:prstGeom>
        </p:spPr>
        <p:txBody>
          <a:bodyPr vert="horz" lIns="0" tIns="0" rIns="0" bIns="45720" rtlCol="0" anchor="t" anchorCtr="0">
            <a:noAutofit/>
          </a:bodyPr>
          <a:lstStyle>
            <a:lvl1pPr algn="ctr">
              <a:defRPr sz="3000">
                <a:solidFill>
                  <a:srgbClr val="1AC4D6"/>
                </a:solidFill>
              </a:defRPr>
            </a:lvl1pPr>
          </a:lstStyle>
          <a:p>
            <a:r>
              <a:rPr lang="en-US" dirty="0"/>
              <a:t>Click to enter contact information</a:t>
            </a:r>
          </a:p>
        </p:txBody>
      </p:sp>
      <p:sp>
        <p:nvSpPr>
          <p:cNvPr id="7" name="Footer Placeholder 2"/>
          <p:cNvSpPr>
            <a:spLocks noGrp="1"/>
          </p:cNvSpPr>
          <p:nvPr>
            <p:ph type="ftr" sz="quarter" idx="23"/>
          </p:nvPr>
        </p:nvSpPr>
        <p:spPr>
          <a:xfrm>
            <a:off x="4038600" y="6261696"/>
            <a:ext cx="4114800" cy="365125"/>
          </a:xfrm>
        </p:spPr>
        <p:txBody>
          <a:bodyPr/>
          <a:lstStyle/>
          <a:p>
            <a:r>
              <a:rPr lang="en-US" dirty="0"/>
              <a:t>© Copyright 2019 by California Medical Association</a:t>
            </a:r>
          </a:p>
        </p:txBody>
      </p:sp>
      <p:sp>
        <p:nvSpPr>
          <p:cNvPr id="8" name="Slide Number Placeholder 4"/>
          <p:cNvSpPr>
            <a:spLocks noGrp="1"/>
          </p:cNvSpPr>
          <p:nvPr>
            <p:ph type="sldNum" sz="quarter" idx="24"/>
          </p:nvPr>
        </p:nvSpPr>
        <p:spPr>
          <a:xfrm>
            <a:off x="9330690" y="6261696"/>
            <a:ext cx="2743200" cy="365125"/>
          </a:xfrm>
        </p:spPr>
        <p:txBody>
          <a:bodyPr/>
          <a:lstStyle/>
          <a:p>
            <a:fld id="{462947D2-DB38-B544-9561-A22ED783005A}" type="slidenum">
              <a:rPr lang="en-US" smtClean="0"/>
              <a:t>‹#›</a:t>
            </a:fld>
            <a:endParaRPr lang="en-US"/>
          </a:p>
        </p:txBody>
      </p:sp>
    </p:spTree>
    <p:extLst>
      <p:ext uri="{BB962C8B-B14F-4D97-AF65-F5344CB8AC3E}">
        <p14:creationId xmlns:p14="http://schemas.microsoft.com/office/powerpoint/2010/main" val="3892221117"/>
      </p:ext>
    </p:extLst>
  </p:cSld>
  <p:clrMapOvr>
    <a:masterClrMapping/>
  </p:clrMapOvr>
  <p:extLst>
    <p:ext uri="{DCECCB84-F9BA-43D5-87BE-67443E8EF086}">
      <p15:sldGuideLst xmlns:p15="http://schemas.microsoft.com/office/powerpoint/2012/main">
        <p15:guide id="1" pos="288">
          <p15:clr>
            <a:srgbClr val="FBAE40"/>
          </p15:clr>
        </p15:guide>
        <p15:guide id="2" pos="7392">
          <p15:clr>
            <a:srgbClr val="FBAE40"/>
          </p15:clr>
        </p15:guide>
        <p15:guide id="3" pos="3480">
          <p15:clr>
            <a:srgbClr val="FBAE40"/>
          </p15:clr>
        </p15:guide>
        <p15:guide id="4" orient="horz" pos="1152">
          <p15:clr>
            <a:srgbClr val="FBAE40"/>
          </p15:clr>
        </p15:guide>
        <p15:guide id="5" orient="horz" pos="3864">
          <p15:clr>
            <a:srgbClr val="FBAE40"/>
          </p15:clr>
        </p15:guide>
        <p15:guide id="6" orient="horz" pos="3984">
          <p15:clr>
            <a:srgbClr val="FBAE40"/>
          </p15:clr>
        </p15:guide>
        <p15:guide id="7" orient="horz" pos="456">
          <p15:clr>
            <a:srgbClr val="FBAE40"/>
          </p15:clr>
        </p15:guide>
        <p15:guide id="8" orient="horz" pos="168">
          <p15:clr>
            <a:srgbClr val="FBAE40"/>
          </p15:clr>
        </p15:guide>
        <p15:guide id="9" pos="3696">
          <p15:clr>
            <a:srgbClr val="FBAE40"/>
          </p15:clr>
        </p15:guide>
        <p15:guide id="10" orient="horz" pos="4200">
          <p15:clr>
            <a:srgbClr val="FBAE40"/>
          </p15:clr>
        </p15:guide>
        <p15:guide id="11" orient="horz" pos="2016">
          <p15:clr>
            <a:srgbClr val="FBAE40"/>
          </p15:clr>
        </p15:guide>
        <p15:guide id="12" orient="horz" pos="22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sp>
        <p:nvSpPr>
          <p:cNvPr id="10" name="Title 30">
            <a:extLst>
              <a:ext uri="{FF2B5EF4-FFF2-40B4-BE49-F238E27FC236}">
                <a16:creationId xmlns:a16="http://schemas.microsoft.com/office/drawing/2014/main" id="{996DB10A-6A8B-4D38-A3B0-FDFBA4DF8ABE}"/>
              </a:ext>
            </a:extLst>
          </p:cNvPr>
          <p:cNvSpPr txBox="1">
            <a:spLocks/>
          </p:cNvSpPr>
          <p:nvPr userDrawn="1"/>
        </p:nvSpPr>
        <p:spPr>
          <a:xfrm>
            <a:off x="0" y="3930173"/>
            <a:ext cx="12192000" cy="1678481"/>
          </a:xfrm>
          <a:prstGeom prst="rect">
            <a:avLst/>
          </a:prstGeom>
        </p:spPr>
        <p:txBody>
          <a:bodyPr vert="horz" lIns="0" tIns="0" rIns="0" bIns="45720" rtlCol="0" anchor="t" anchorCtr="0">
            <a:noAutofit/>
          </a:bodyPr>
          <a:lstStyle>
            <a:lvl1pPr algn="l" defTabSz="914400" rtl="0" eaLnBrk="1" latinLnBrk="0" hangingPunct="1">
              <a:lnSpc>
                <a:spcPct val="90000"/>
              </a:lnSpc>
              <a:spcBef>
                <a:spcPct val="0"/>
              </a:spcBef>
              <a:buNone/>
              <a:defRPr sz="3000" b="1" i="0" kern="1200">
                <a:solidFill>
                  <a:srgbClr val="002B47"/>
                </a:solidFill>
                <a:latin typeface="Montserrat" charset="0"/>
                <a:ea typeface="Montserrat" charset="0"/>
                <a:cs typeface="Montserrat" charset="0"/>
              </a:defRPr>
            </a:lvl1pPr>
          </a:lstStyle>
          <a:p>
            <a:pPr algn="ctr"/>
            <a:r>
              <a:rPr lang="en-US" sz="4000" b="1" i="0" baseline="0" dirty="0">
                <a:solidFill>
                  <a:srgbClr val="002B47"/>
                </a:solidFill>
              </a:rPr>
              <a:t>Thank You</a:t>
            </a:r>
          </a:p>
        </p:txBody>
      </p:sp>
      <p:sp>
        <p:nvSpPr>
          <p:cNvPr id="5" name="Title Placeholder 1">
            <a:extLst>
              <a:ext uri="{FF2B5EF4-FFF2-40B4-BE49-F238E27FC236}">
                <a16:creationId xmlns:a16="http://schemas.microsoft.com/office/drawing/2014/main" id="{81F12F62-C27F-7449-BED6-00B3CB3A5170}"/>
              </a:ext>
            </a:extLst>
          </p:cNvPr>
          <p:cNvSpPr>
            <a:spLocks noGrp="1"/>
          </p:cNvSpPr>
          <p:nvPr>
            <p:ph type="title" hasCustomPrompt="1"/>
          </p:nvPr>
        </p:nvSpPr>
        <p:spPr>
          <a:xfrm>
            <a:off x="838200" y="4650686"/>
            <a:ext cx="10515600" cy="519728"/>
          </a:xfrm>
          <a:prstGeom prst="rect">
            <a:avLst/>
          </a:prstGeom>
        </p:spPr>
        <p:txBody>
          <a:bodyPr vert="horz" lIns="0" tIns="0" rIns="0" bIns="45720" rtlCol="0" anchor="t" anchorCtr="0">
            <a:noAutofit/>
          </a:bodyPr>
          <a:lstStyle>
            <a:lvl1pPr algn="ctr">
              <a:defRPr sz="3000">
                <a:solidFill>
                  <a:srgbClr val="1AC4D6"/>
                </a:solidFill>
              </a:defRPr>
            </a:lvl1pPr>
          </a:lstStyle>
          <a:p>
            <a:r>
              <a:rPr lang="en-US" dirty="0"/>
              <a:t>Click to enter contact information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9054" y="558265"/>
            <a:ext cx="2853891" cy="2853891"/>
          </a:xfrm>
          <a:prstGeom prst="rect">
            <a:avLst/>
          </a:prstGeom>
        </p:spPr>
      </p:pic>
      <p:sp>
        <p:nvSpPr>
          <p:cNvPr id="8" name="Footer Placeholder 2"/>
          <p:cNvSpPr>
            <a:spLocks noGrp="1"/>
          </p:cNvSpPr>
          <p:nvPr>
            <p:ph type="ftr" sz="quarter" idx="23"/>
          </p:nvPr>
        </p:nvSpPr>
        <p:spPr>
          <a:xfrm>
            <a:off x="4038600" y="6261696"/>
            <a:ext cx="4114800" cy="365125"/>
          </a:xfrm>
        </p:spPr>
        <p:txBody>
          <a:bodyPr/>
          <a:lstStyle/>
          <a:p>
            <a:r>
              <a:rPr lang="en-US" dirty="0"/>
              <a:t>© Copyright 2019 by California Medical Association</a:t>
            </a:r>
          </a:p>
        </p:txBody>
      </p:sp>
      <p:sp>
        <p:nvSpPr>
          <p:cNvPr id="9" name="Slide Number Placeholder 4"/>
          <p:cNvSpPr>
            <a:spLocks noGrp="1"/>
          </p:cNvSpPr>
          <p:nvPr>
            <p:ph type="sldNum" sz="quarter" idx="24"/>
          </p:nvPr>
        </p:nvSpPr>
        <p:spPr>
          <a:xfrm>
            <a:off x="9330690" y="6261696"/>
            <a:ext cx="2743200" cy="365125"/>
          </a:xfrm>
        </p:spPr>
        <p:txBody>
          <a:bodyPr/>
          <a:lstStyle/>
          <a:p>
            <a:fld id="{462947D2-DB38-B544-9561-A22ED783005A}" type="slidenum">
              <a:rPr lang="en-US" smtClean="0"/>
              <a:t>‹#›</a:t>
            </a:fld>
            <a:endParaRPr lang="en-US"/>
          </a:p>
        </p:txBody>
      </p:sp>
    </p:spTree>
  </p:cSld>
  <p:clrMapOvr>
    <a:masterClrMapping/>
  </p:clrMapOvr>
  <p:extLst>
    <p:ext uri="{DCECCB84-F9BA-43D5-87BE-67443E8EF086}">
      <p15:sldGuideLst xmlns:p15="http://schemas.microsoft.com/office/powerpoint/2012/main">
        <p15:guide id="1" pos="288">
          <p15:clr>
            <a:srgbClr val="FBAE40"/>
          </p15:clr>
        </p15:guide>
        <p15:guide id="2" pos="7392">
          <p15:clr>
            <a:srgbClr val="FBAE40"/>
          </p15:clr>
        </p15:guide>
        <p15:guide id="3" pos="3480">
          <p15:clr>
            <a:srgbClr val="FBAE40"/>
          </p15:clr>
        </p15:guide>
        <p15:guide id="4" orient="horz" pos="1152">
          <p15:clr>
            <a:srgbClr val="FBAE40"/>
          </p15:clr>
        </p15:guide>
        <p15:guide id="5" orient="horz" pos="3864">
          <p15:clr>
            <a:srgbClr val="FBAE40"/>
          </p15:clr>
        </p15:guide>
        <p15:guide id="6" orient="horz" pos="3984">
          <p15:clr>
            <a:srgbClr val="FBAE40"/>
          </p15:clr>
        </p15:guide>
        <p15:guide id="7" orient="horz" pos="456">
          <p15:clr>
            <a:srgbClr val="FBAE40"/>
          </p15:clr>
        </p15:guide>
        <p15:guide id="8" orient="horz" pos="168">
          <p15:clr>
            <a:srgbClr val="FBAE40"/>
          </p15:clr>
        </p15:guide>
        <p15:guide id="9" pos="3696">
          <p15:clr>
            <a:srgbClr val="FBAE40"/>
          </p15:clr>
        </p15:guide>
        <p15:guide id="10" orient="horz" pos="4200">
          <p15:clr>
            <a:srgbClr val="FBAE40"/>
          </p15:clr>
        </p15:guide>
        <p15:guide id="11" orient="horz" pos="2016">
          <p15:clr>
            <a:srgbClr val="FBAE40"/>
          </p15:clr>
        </p15:guide>
        <p15:guide id="12" orient="horz" pos="22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Slide 2">
    <p:spTree>
      <p:nvGrpSpPr>
        <p:cNvPr id="1" name=""/>
        <p:cNvGrpSpPr/>
        <p:nvPr/>
      </p:nvGrpSpPr>
      <p:grpSpPr>
        <a:xfrm>
          <a:off x="0" y="0"/>
          <a:ext cx="0" cy="0"/>
          <a:chOff x="0" y="0"/>
          <a:chExt cx="0" cy="0"/>
        </a:xfrm>
      </p:grpSpPr>
      <p:pic>
        <p:nvPicPr>
          <p:cNvPr id="59" name="Picture 58"/>
          <p:cNvPicPr>
            <a:picLocks noChangeAspect="1"/>
          </p:cNvPicPr>
          <p:nvPr userDrawn="1"/>
        </p:nvPicPr>
        <p:blipFill>
          <a:blip r:embed="rId2"/>
          <a:stretch>
            <a:fillRect/>
          </a:stretch>
        </p:blipFill>
        <p:spPr>
          <a:xfrm>
            <a:off x="11190414" y="4501764"/>
            <a:ext cx="778055" cy="1411356"/>
          </a:xfrm>
          <a:prstGeom prst="rect">
            <a:avLst/>
          </a:prstGeom>
        </p:spPr>
      </p:pic>
      <p:pic>
        <p:nvPicPr>
          <p:cNvPr id="7" name="Picture 6"/>
          <p:cNvPicPr>
            <a:picLocks noChangeAspect="1"/>
          </p:cNvPicPr>
          <p:nvPr userDrawn="1"/>
        </p:nvPicPr>
        <p:blipFill>
          <a:blip r:embed="rId3"/>
          <a:stretch>
            <a:fillRect/>
          </a:stretch>
        </p:blipFill>
        <p:spPr>
          <a:xfrm>
            <a:off x="465082" y="723900"/>
            <a:ext cx="2781946" cy="791116"/>
          </a:xfrm>
          <a:prstGeom prst="rect">
            <a:avLst/>
          </a:prstGeom>
        </p:spPr>
      </p:pic>
      <p:sp>
        <p:nvSpPr>
          <p:cNvPr id="8" name="Title 30"/>
          <p:cNvSpPr>
            <a:spLocks noGrp="1"/>
          </p:cNvSpPr>
          <p:nvPr>
            <p:ph type="title" hasCustomPrompt="1"/>
          </p:nvPr>
        </p:nvSpPr>
        <p:spPr>
          <a:xfrm>
            <a:off x="465082" y="2627879"/>
            <a:ext cx="6710633" cy="577139"/>
          </a:xfrm>
          <a:prstGeom prst="rect">
            <a:avLst/>
          </a:prstGeom>
        </p:spPr>
        <p:txBody>
          <a:bodyPr/>
          <a:lstStyle>
            <a:lvl1pPr>
              <a:defRPr/>
            </a:lvl1pPr>
          </a:lstStyle>
          <a:p>
            <a:r>
              <a:rPr lang="en-US" dirty="0"/>
              <a:t>Click add title</a:t>
            </a:r>
          </a:p>
        </p:txBody>
      </p:sp>
      <p:sp>
        <p:nvSpPr>
          <p:cNvPr id="9" name="Text Placeholder 5"/>
          <p:cNvSpPr>
            <a:spLocks noGrp="1"/>
          </p:cNvSpPr>
          <p:nvPr>
            <p:ph type="body" sz="quarter" idx="17" hasCustomPrompt="1"/>
          </p:nvPr>
        </p:nvSpPr>
        <p:spPr>
          <a:xfrm>
            <a:off x="473598" y="3338313"/>
            <a:ext cx="5257800" cy="350205"/>
          </a:xfrm>
          <a:prstGeom prst="rect">
            <a:avLst/>
          </a:prstGeom>
        </p:spPr>
        <p:txBody>
          <a:bodyPr lIns="0" tIns="0" rIns="0" bIns="0">
            <a:normAutofit/>
          </a:bodyPr>
          <a:lstStyle>
            <a:lvl1pPr marL="0" indent="0">
              <a:lnSpc>
                <a:spcPct val="100000"/>
              </a:lnSpc>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subtitle</a:t>
            </a:r>
          </a:p>
        </p:txBody>
      </p:sp>
      <p:sp>
        <p:nvSpPr>
          <p:cNvPr id="11" name="Text Placeholder 47"/>
          <p:cNvSpPr>
            <a:spLocks noGrp="1"/>
          </p:cNvSpPr>
          <p:nvPr>
            <p:ph type="body" sz="quarter" idx="11" hasCustomPrompt="1"/>
          </p:nvPr>
        </p:nvSpPr>
        <p:spPr>
          <a:xfrm>
            <a:off x="465082" y="5728357"/>
            <a:ext cx="5284788" cy="179320"/>
          </a:xfrm>
          <a:prstGeom prst="rect">
            <a:avLst/>
          </a:prstGeom>
        </p:spPr>
        <p:txBody>
          <a:bodyPr lIns="0" tIns="0" rIns="0" bIns="0">
            <a:noAutofit/>
          </a:bodyPr>
          <a:lstStyle>
            <a:lvl1pPr marL="0" indent="0">
              <a:lnSpc>
                <a:spcPct val="100000"/>
              </a:lnSpc>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date</a:t>
            </a:r>
          </a:p>
        </p:txBody>
      </p:sp>
      <p:pic>
        <p:nvPicPr>
          <p:cNvPr id="13" name="Picture 12"/>
          <p:cNvPicPr>
            <a:picLocks noChangeAspect="1"/>
          </p:cNvPicPr>
          <p:nvPr userDrawn="1"/>
        </p:nvPicPr>
        <p:blipFill>
          <a:blip r:embed="rId4"/>
          <a:stretch>
            <a:fillRect/>
          </a:stretch>
        </p:blipFill>
        <p:spPr>
          <a:xfrm>
            <a:off x="473598" y="6240760"/>
            <a:ext cx="1130293" cy="371934"/>
          </a:xfrm>
          <a:prstGeom prst="rect">
            <a:avLst/>
          </a:prstGeom>
        </p:spPr>
      </p:pic>
      <p:sp>
        <p:nvSpPr>
          <p:cNvPr id="14" name="Rectangle 13"/>
          <p:cNvSpPr/>
          <p:nvPr userDrawn="1"/>
        </p:nvSpPr>
        <p:spPr>
          <a:xfrm>
            <a:off x="-38100" y="6058692"/>
            <a:ext cx="12230100" cy="593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p:cNvSpPr>
            <a:spLocks noGrp="1"/>
          </p:cNvSpPr>
          <p:nvPr>
            <p:ph type="ftr" sz="quarter" idx="3"/>
          </p:nvPr>
        </p:nvSpPr>
        <p:spPr>
          <a:xfrm>
            <a:off x="7601025" y="6261696"/>
            <a:ext cx="4114800" cy="365125"/>
          </a:xfrm>
          <a:prstGeom prst="rect">
            <a:avLst/>
          </a:prstGeom>
        </p:spPr>
        <p:txBody>
          <a:bodyPr vert="horz" lIns="91440" tIns="45720" rIns="91440" bIns="45720" rtlCol="0" anchor="ctr"/>
          <a:lstStyle>
            <a:lvl1pPr algn="ctr">
              <a:defRPr sz="1200" baseline="0">
                <a:solidFill>
                  <a:schemeClr val="tx1">
                    <a:tint val="75000"/>
                  </a:schemeClr>
                </a:solidFill>
                <a:latin typeface="montserrat" charset="0"/>
              </a:defRPr>
            </a:lvl1pPr>
          </a:lstStyle>
          <a:p>
            <a:r>
              <a:rPr lang="en-US" dirty="0"/>
              <a:t>© Copyright 2019 by California Medical Association</a:t>
            </a:r>
          </a:p>
        </p:txBody>
      </p:sp>
      <p:sp>
        <p:nvSpPr>
          <p:cNvPr id="15" name="Slide Number Placeholder 8"/>
          <p:cNvSpPr>
            <a:spLocks noGrp="1"/>
          </p:cNvSpPr>
          <p:nvPr>
            <p:ph type="sldNum" sz="quarter" idx="4"/>
          </p:nvPr>
        </p:nvSpPr>
        <p:spPr>
          <a:xfrm>
            <a:off x="9330690" y="6261696"/>
            <a:ext cx="2743200" cy="365125"/>
          </a:xfrm>
          <a:prstGeom prst="rect">
            <a:avLst/>
          </a:prstGeom>
        </p:spPr>
        <p:txBody>
          <a:bodyPr vert="horz" lIns="91440" tIns="45720" rIns="91440" bIns="45720" rtlCol="0" anchor="ctr"/>
          <a:lstStyle>
            <a:lvl1pPr algn="r">
              <a:defRPr sz="1200" baseline="0">
                <a:solidFill>
                  <a:schemeClr val="tx1">
                    <a:tint val="75000"/>
                  </a:schemeClr>
                </a:solidFill>
                <a:latin typeface="montserrat" charset="0"/>
              </a:defRPr>
            </a:lvl1pPr>
          </a:lstStyle>
          <a:p>
            <a:fld id="{462947D2-DB38-B544-9561-A22ED783005A}"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pos="288">
          <p15:clr>
            <a:srgbClr val="FBAE40"/>
          </p15:clr>
        </p15:guide>
        <p15:guide id="2" pos="7392">
          <p15:clr>
            <a:srgbClr val="FBAE40"/>
          </p15:clr>
        </p15:guide>
        <p15:guide id="4" orient="horz" pos="1368">
          <p15:clr>
            <a:srgbClr val="FBAE40"/>
          </p15:clr>
        </p15:guide>
        <p15:guide id="5" orient="horz" pos="3864">
          <p15:clr>
            <a:srgbClr val="FBAE40"/>
          </p15:clr>
        </p15:guide>
        <p15:guide id="6" orient="horz" pos="3984">
          <p15:clr>
            <a:srgbClr val="FBAE40"/>
          </p15:clr>
        </p15:guide>
        <p15:guide id="7" orient="horz" pos="456">
          <p15:clr>
            <a:srgbClr val="FBAE40"/>
          </p15:clr>
        </p15:guide>
        <p15:guide id="8" orient="horz" pos="2304">
          <p15:clr>
            <a:srgbClr val="FBAE40"/>
          </p15:clr>
        </p15:guide>
        <p15:guide id="9" pos="4584">
          <p15:clr>
            <a:srgbClr val="FBAE40"/>
          </p15:clr>
        </p15:guide>
        <p15:guide id="10" orient="horz" pos="420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1" name="Text Placeholder 20"/>
          <p:cNvSpPr>
            <a:spLocks noGrp="1"/>
          </p:cNvSpPr>
          <p:nvPr>
            <p:ph type="body" sz="quarter" idx="21" hasCustomPrompt="1"/>
          </p:nvPr>
        </p:nvSpPr>
        <p:spPr>
          <a:xfrm>
            <a:off x="5688016" y="1094874"/>
            <a:ext cx="5901731" cy="4632157"/>
          </a:xfrm>
        </p:spPr>
        <p:txBody>
          <a:bodyPr>
            <a:normAutofit/>
          </a:bodyPr>
          <a:lstStyle>
            <a:lvl1pPr marL="228600" marR="0" indent="-228600" algn="l" defTabSz="914400" rtl="0" eaLnBrk="1" fontAlgn="auto" latinLnBrk="0" hangingPunct="1">
              <a:lnSpc>
                <a:spcPct val="150000"/>
              </a:lnSpc>
              <a:spcBef>
                <a:spcPts val="1000"/>
              </a:spcBef>
              <a:spcAft>
                <a:spcPts val="0"/>
              </a:spcAft>
              <a:buClrTx/>
              <a:buSzTx/>
              <a:buFont typeface="Arial"/>
              <a:buChar char="•"/>
              <a:tabLst/>
              <a:defRPr sz="2400"/>
            </a:lvl1pPr>
          </a:lstStyle>
          <a:p>
            <a:pPr lvl="0"/>
            <a:r>
              <a:rPr lang="en-US" dirty="0"/>
              <a:t>Bullet</a:t>
            </a:r>
          </a:p>
          <a:p>
            <a:pPr lvl="0"/>
            <a:r>
              <a:rPr lang="en-US" dirty="0"/>
              <a:t>Bullet</a:t>
            </a:r>
          </a:p>
          <a:p>
            <a:pPr lvl="0"/>
            <a:r>
              <a:rPr lang="en-US" dirty="0"/>
              <a:t>Bullet</a:t>
            </a:r>
          </a:p>
          <a:p>
            <a:pPr lvl="0"/>
            <a:r>
              <a:rPr lang="en-US" dirty="0"/>
              <a:t>Bullet</a:t>
            </a:r>
          </a:p>
          <a:p>
            <a:pPr lvl="0"/>
            <a:r>
              <a:rPr lang="en-US" dirty="0"/>
              <a:t>Bullet</a:t>
            </a:r>
          </a:p>
          <a:p>
            <a:pPr marL="228600" marR="0" lvl="0" indent="-228600" algn="l" defTabSz="914400" rtl="0" eaLnBrk="1" fontAlgn="auto" latinLnBrk="0" hangingPunct="1">
              <a:lnSpc>
                <a:spcPct val="150000"/>
              </a:lnSpc>
              <a:spcBef>
                <a:spcPts val="1000"/>
              </a:spcBef>
              <a:spcAft>
                <a:spcPts val="0"/>
              </a:spcAft>
              <a:buClrTx/>
              <a:buSzTx/>
              <a:buFont typeface="Arial"/>
              <a:buChar char="•"/>
              <a:tabLst/>
              <a:defRPr/>
            </a:pPr>
            <a:r>
              <a:rPr lang="en-US" dirty="0"/>
              <a:t>Bullet</a:t>
            </a:r>
          </a:p>
          <a:p>
            <a:pPr marL="228600" marR="0" lvl="0" indent="-228600" algn="l" defTabSz="914400" rtl="0" eaLnBrk="1" fontAlgn="auto" latinLnBrk="0" hangingPunct="1">
              <a:lnSpc>
                <a:spcPct val="150000"/>
              </a:lnSpc>
              <a:spcBef>
                <a:spcPts val="1000"/>
              </a:spcBef>
              <a:spcAft>
                <a:spcPts val="0"/>
              </a:spcAft>
              <a:buClrTx/>
              <a:buSzTx/>
              <a:buFont typeface="Arial"/>
              <a:buChar char="•"/>
              <a:tabLst/>
              <a:defRPr/>
            </a:pPr>
            <a:r>
              <a:rPr lang="en-US" dirty="0"/>
              <a:t>Bullet</a:t>
            </a:r>
          </a:p>
          <a:p>
            <a:pPr lvl="0"/>
            <a:endParaRPr lang="en-US" dirty="0"/>
          </a:p>
        </p:txBody>
      </p:sp>
      <p:cxnSp>
        <p:nvCxnSpPr>
          <p:cNvPr id="3" name="Straight Connector 2">
            <a:extLst>
              <a:ext uri="{FF2B5EF4-FFF2-40B4-BE49-F238E27FC236}">
                <a16:creationId xmlns:a16="http://schemas.microsoft.com/office/drawing/2014/main" id="{42E4813F-B121-4BB6-8120-AD64E7E52168}"/>
              </a:ext>
            </a:extLst>
          </p:cNvPr>
          <p:cNvCxnSpPr/>
          <p:nvPr userDrawn="1"/>
        </p:nvCxnSpPr>
        <p:spPr>
          <a:xfrm>
            <a:off x="5027532" y="1010653"/>
            <a:ext cx="0" cy="4716378"/>
          </a:xfrm>
          <a:prstGeom prst="line">
            <a:avLst/>
          </a:prstGeom>
          <a:ln w="38100">
            <a:solidFill>
              <a:srgbClr val="002B4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7AF7757-D740-4E00-A3BA-5619729B9C70}"/>
              </a:ext>
            </a:extLst>
          </p:cNvPr>
          <p:cNvPicPr>
            <a:picLocks noChangeAspect="1"/>
          </p:cNvPicPr>
          <p:nvPr userDrawn="1"/>
        </p:nvPicPr>
        <p:blipFill>
          <a:blip r:embed="rId2"/>
          <a:stretch>
            <a:fillRect/>
          </a:stretch>
        </p:blipFill>
        <p:spPr>
          <a:xfrm>
            <a:off x="457201" y="1416614"/>
            <a:ext cx="3909848" cy="3909848"/>
          </a:xfrm>
          <a:prstGeom prst="rect">
            <a:avLst/>
          </a:prstGeom>
        </p:spPr>
      </p:pic>
      <p:sp>
        <p:nvSpPr>
          <p:cNvPr id="11" name="Title Placeholder 1"/>
          <p:cNvSpPr>
            <a:spLocks noGrp="1"/>
          </p:cNvSpPr>
          <p:nvPr>
            <p:ph type="title" hasCustomPrompt="1"/>
          </p:nvPr>
        </p:nvSpPr>
        <p:spPr>
          <a:xfrm>
            <a:off x="498794" y="234904"/>
            <a:ext cx="10515600" cy="519728"/>
          </a:xfrm>
          <a:prstGeom prst="rect">
            <a:avLst/>
          </a:prstGeom>
        </p:spPr>
        <p:txBody>
          <a:bodyPr vert="horz" lIns="0" tIns="0" rIns="0" bIns="45720" rtlCol="0" anchor="t" anchorCtr="0">
            <a:noAutofit/>
          </a:bodyPr>
          <a:lstStyle/>
          <a:p>
            <a:r>
              <a:rPr lang="en-US" dirty="0"/>
              <a:t>Click to edit title</a:t>
            </a:r>
          </a:p>
        </p:txBody>
      </p:sp>
      <p:sp>
        <p:nvSpPr>
          <p:cNvPr id="9" name="Footer Placeholder 5"/>
          <p:cNvSpPr>
            <a:spLocks noGrp="1"/>
          </p:cNvSpPr>
          <p:nvPr>
            <p:ph type="ftr" sz="quarter" idx="3"/>
          </p:nvPr>
        </p:nvSpPr>
        <p:spPr>
          <a:xfrm>
            <a:off x="7601025" y="6261696"/>
            <a:ext cx="4114800" cy="365125"/>
          </a:xfrm>
          <a:prstGeom prst="rect">
            <a:avLst/>
          </a:prstGeom>
        </p:spPr>
        <p:txBody>
          <a:bodyPr vert="horz" lIns="91440" tIns="45720" rIns="91440" bIns="45720" rtlCol="0" anchor="ctr"/>
          <a:lstStyle>
            <a:lvl1pPr algn="ctr">
              <a:defRPr sz="1200" baseline="0">
                <a:solidFill>
                  <a:schemeClr val="tx1">
                    <a:tint val="75000"/>
                  </a:schemeClr>
                </a:solidFill>
                <a:latin typeface="montserrat" charset="0"/>
              </a:defRPr>
            </a:lvl1pPr>
          </a:lstStyle>
          <a:p>
            <a:r>
              <a:rPr lang="en-US" dirty="0"/>
              <a:t>© Copyright 2019 by California Medical Association</a:t>
            </a:r>
          </a:p>
        </p:txBody>
      </p:sp>
      <p:sp>
        <p:nvSpPr>
          <p:cNvPr id="14" name="Slide Number Placeholder 8"/>
          <p:cNvSpPr>
            <a:spLocks noGrp="1"/>
          </p:cNvSpPr>
          <p:nvPr>
            <p:ph type="sldNum" sz="quarter" idx="4"/>
          </p:nvPr>
        </p:nvSpPr>
        <p:spPr>
          <a:xfrm>
            <a:off x="9330690" y="6261696"/>
            <a:ext cx="2743200" cy="365125"/>
          </a:xfrm>
          <a:prstGeom prst="rect">
            <a:avLst/>
          </a:prstGeom>
        </p:spPr>
        <p:txBody>
          <a:bodyPr vert="horz" lIns="91440" tIns="45720" rIns="91440" bIns="45720" rtlCol="0" anchor="ctr"/>
          <a:lstStyle>
            <a:lvl1pPr algn="r">
              <a:defRPr sz="1200" baseline="0">
                <a:solidFill>
                  <a:schemeClr val="tx1">
                    <a:tint val="75000"/>
                  </a:schemeClr>
                </a:solidFill>
                <a:latin typeface="montserrat" charset="0"/>
              </a:defRPr>
            </a:lvl1pPr>
          </a:lstStyle>
          <a:p>
            <a:fld id="{462947D2-DB38-B544-9561-A22ED783005A}" type="slidenum">
              <a:rPr lang="en-US" smtClean="0"/>
              <a:pPr/>
              <a:t>‹#›</a:t>
            </a:fld>
            <a:endParaRPr lang="en-US" dirty="0"/>
          </a:p>
        </p:txBody>
      </p:sp>
      <p:pic>
        <p:nvPicPr>
          <p:cNvPr id="13" name="Picture 12">
            <a:extLst>
              <a:ext uri="{FF2B5EF4-FFF2-40B4-BE49-F238E27FC236}">
                <a16:creationId xmlns:a16="http://schemas.microsoft.com/office/drawing/2014/main" id="{A3CF5572-5D84-1947-9B18-34847B25D9F4}"/>
              </a:ext>
            </a:extLst>
          </p:cNvPr>
          <p:cNvPicPr>
            <a:picLocks noChangeAspect="1"/>
          </p:cNvPicPr>
          <p:nvPr userDrawn="1"/>
        </p:nvPicPr>
        <p:blipFill>
          <a:blip r:embed="rId3"/>
          <a:stretch>
            <a:fillRect/>
          </a:stretch>
        </p:blipFill>
        <p:spPr>
          <a:xfrm>
            <a:off x="11490499" y="-22227"/>
            <a:ext cx="683203" cy="506812"/>
          </a:xfrm>
          <a:prstGeom prst="rect">
            <a:avLst/>
          </a:prstGeom>
        </p:spPr>
      </p:pic>
    </p:spTree>
  </p:cSld>
  <p:clrMapOvr>
    <a:masterClrMapping/>
  </p:clrMapOvr>
  <p:extLst>
    <p:ext uri="{DCECCB84-F9BA-43D5-87BE-67443E8EF086}">
      <p15:sldGuideLst xmlns:p15="http://schemas.microsoft.com/office/powerpoint/2012/main">
        <p15:guide id="1" pos="288">
          <p15:clr>
            <a:srgbClr val="FBAE40"/>
          </p15:clr>
        </p15:guide>
        <p15:guide id="2" pos="7392">
          <p15:clr>
            <a:srgbClr val="FBAE40"/>
          </p15:clr>
        </p15:guide>
        <p15:guide id="3" pos="3480" userDrawn="1">
          <p15:clr>
            <a:srgbClr val="FBAE40"/>
          </p15:clr>
        </p15:guide>
        <p15:guide id="4" orient="horz" pos="1152">
          <p15:clr>
            <a:srgbClr val="FBAE40"/>
          </p15:clr>
        </p15:guide>
        <p15:guide id="5" orient="horz" pos="3864">
          <p15:clr>
            <a:srgbClr val="FBAE40"/>
          </p15:clr>
        </p15:guide>
        <p15:guide id="6" orient="horz" pos="3984">
          <p15:clr>
            <a:srgbClr val="FBAE40"/>
          </p15:clr>
        </p15:guide>
        <p15:guide id="7" orient="horz" pos="456">
          <p15:clr>
            <a:srgbClr val="FBAE40"/>
          </p15:clr>
        </p15:guide>
        <p15:guide id="8" orient="horz" pos="168" userDrawn="1">
          <p15:clr>
            <a:srgbClr val="FBAE40"/>
          </p15:clr>
        </p15:guide>
        <p15:guide id="9" pos="3696" userDrawn="1">
          <p15:clr>
            <a:srgbClr val="FBAE40"/>
          </p15:clr>
        </p15:guide>
        <p15:guide id="10" orient="horz" pos="4200">
          <p15:clr>
            <a:srgbClr val="FBAE40"/>
          </p15:clr>
        </p15:guide>
        <p15:guide id="11" orient="horz" pos="19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dy Copy Graphic">
    <p:spTree>
      <p:nvGrpSpPr>
        <p:cNvPr id="1" name=""/>
        <p:cNvGrpSpPr/>
        <p:nvPr/>
      </p:nvGrpSpPr>
      <p:grpSpPr>
        <a:xfrm>
          <a:off x="0" y="0"/>
          <a:ext cx="0" cy="0"/>
          <a:chOff x="0" y="0"/>
          <a:chExt cx="0" cy="0"/>
        </a:xfrm>
      </p:grpSpPr>
      <p:sp>
        <p:nvSpPr>
          <p:cNvPr id="8" name="Picture Placeholder 7"/>
          <p:cNvSpPr>
            <a:spLocks noGrp="1"/>
          </p:cNvSpPr>
          <p:nvPr>
            <p:ph type="pic" sz="quarter" idx="18"/>
          </p:nvPr>
        </p:nvSpPr>
        <p:spPr>
          <a:xfrm>
            <a:off x="5870629" y="984142"/>
            <a:ext cx="5719118" cy="4948028"/>
          </a:xfrm>
          <a:prstGeom prst="round2DiagRect">
            <a:avLst/>
          </a:prstGeom>
        </p:spPr>
        <p:txBody>
          <a:bodyPr/>
          <a:lstStyle/>
          <a:p>
            <a:r>
              <a:rPr lang="en-US" dirty="0"/>
              <a:t>Drag picture to placeholder or click icon to add</a:t>
            </a:r>
          </a:p>
        </p:txBody>
      </p:sp>
      <p:sp>
        <p:nvSpPr>
          <p:cNvPr id="10" name="Text Placeholder 20">
            <a:extLst>
              <a:ext uri="{FF2B5EF4-FFF2-40B4-BE49-F238E27FC236}">
                <a16:creationId xmlns:a16="http://schemas.microsoft.com/office/drawing/2014/main" id="{FE40458D-156C-4211-BABE-DC551D416A6B}"/>
              </a:ext>
            </a:extLst>
          </p:cNvPr>
          <p:cNvSpPr>
            <a:spLocks noGrp="1"/>
          </p:cNvSpPr>
          <p:nvPr>
            <p:ph type="body" sz="quarter" idx="21" hasCustomPrompt="1"/>
          </p:nvPr>
        </p:nvSpPr>
        <p:spPr>
          <a:xfrm>
            <a:off x="498794" y="984143"/>
            <a:ext cx="4987606" cy="4948027"/>
          </a:xfrm>
        </p:spPr>
        <p:txBody>
          <a:bodyPr>
            <a:normAutofit/>
          </a:bodyPr>
          <a:lstStyle>
            <a:lvl1pPr>
              <a:defRPr sz="2400"/>
            </a:lvl1pPr>
          </a:lstStyle>
          <a:p>
            <a:pPr lvl="0"/>
            <a:r>
              <a:rPr lang="en-US" dirty="0"/>
              <a:t>Bullet</a:t>
            </a:r>
          </a:p>
          <a:p>
            <a:pPr lvl="0"/>
            <a:r>
              <a:rPr lang="en-US" dirty="0"/>
              <a:t>Bullet</a:t>
            </a:r>
          </a:p>
          <a:p>
            <a:pPr lvl="0"/>
            <a:r>
              <a:rPr lang="en-US" dirty="0"/>
              <a:t>Bullet</a:t>
            </a:r>
          </a:p>
          <a:p>
            <a:pPr lvl="0"/>
            <a:r>
              <a:rPr lang="en-US" dirty="0"/>
              <a:t>Bullet</a:t>
            </a:r>
          </a:p>
          <a:p>
            <a:pPr lvl="0"/>
            <a:r>
              <a:rPr lang="en-US" dirty="0"/>
              <a:t>Bullet</a:t>
            </a:r>
          </a:p>
          <a:p>
            <a:pPr lvl="0"/>
            <a:r>
              <a:rPr lang="en-US" dirty="0"/>
              <a:t>Bullet</a:t>
            </a:r>
          </a:p>
          <a:p>
            <a:pPr lvl="0"/>
            <a:r>
              <a:rPr lang="en-US" dirty="0"/>
              <a:t>Bullet</a:t>
            </a:r>
          </a:p>
        </p:txBody>
      </p:sp>
      <p:sp>
        <p:nvSpPr>
          <p:cNvPr id="11" name="Title Placeholder 1"/>
          <p:cNvSpPr>
            <a:spLocks noGrp="1"/>
          </p:cNvSpPr>
          <p:nvPr>
            <p:ph type="title" hasCustomPrompt="1"/>
          </p:nvPr>
        </p:nvSpPr>
        <p:spPr>
          <a:xfrm>
            <a:off x="498794" y="234904"/>
            <a:ext cx="10515600" cy="519728"/>
          </a:xfrm>
          <a:prstGeom prst="rect">
            <a:avLst/>
          </a:prstGeom>
        </p:spPr>
        <p:txBody>
          <a:bodyPr vert="horz" lIns="0" tIns="0" rIns="0" bIns="45720" rtlCol="0" anchor="t" anchorCtr="0">
            <a:noAutofit/>
          </a:bodyPr>
          <a:lstStyle/>
          <a:p>
            <a:r>
              <a:rPr lang="en-US" dirty="0"/>
              <a:t>Click to edit title</a:t>
            </a:r>
          </a:p>
        </p:txBody>
      </p:sp>
      <p:sp>
        <p:nvSpPr>
          <p:cNvPr id="9" name="Footer Placeholder 5"/>
          <p:cNvSpPr>
            <a:spLocks noGrp="1"/>
          </p:cNvSpPr>
          <p:nvPr>
            <p:ph type="ftr" sz="quarter" idx="3"/>
          </p:nvPr>
        </p:nvSpPr>
        <p:spPr>
          <a:xfrm>
            <a:off x="7601025" y="6261696"/>
            <a:ext cx="4114800" cy="365125"/>
          </a:xfrm>
          <a:prstGeom prst="rect">
            <a:avLst/>
          </a:prstGeom>
        </p:spPr>
        <p:txBody>
          <a:bodyPr vert="horz" lIns="91440" tIns="45720" rIns="91440" bIns="45720" rtlCol="0" anchor="ctr"/>
          <a:lstStyle>
            <a:lvl1pPr algn="ctr">
              <a:defRPr sz="1200" baseline="0">
                <a:solidFill>
                  <a:schemeClr val="tx1">
                    <a:tint val="75000"/>
                  </a:schemeClr>
                </a:solidFill>
                <a:latin typeface="montserrat" charset="0"/>
              </a:defRPr>
            </a:lvl1pPr>
          </a:lstStyle>
          <a:p>
            <a:r>
              <a:rPr lang="en-US" dirty="0"/>
              <a:t>© Copyright 2019 by California Medical Association</a:t>
            </a:r>
          </a:p>
        </p:txBody>
      </p:sp>
      <p:sp>
        <p:nvSpPr>
          <p:cNvPr id="14" name="Slide Number Placeholder 8"/>
          <p:cNvSpPr>
            <a:spLocks noGrp="1"/>
          </p:cNvSpPr>
          <p:nvPr>
            <p:ph type="sldNum" sz="quarter" idx="4"/>
          </p:nvPr>
        </p:nvSpPr>
        <p:spPr>
          <a:xfrm>
            <a:off x="9330690" y="6261696"/>
            <a:ext cx="2743200" cy="365125"/>
          </a:xfrm>
          <a:prstGeom prst="rect">
            <a:avLst/>
          </a:prstGeom>
        </p:spPr>
        <p:txBody>
          <a:bodyPr vert="horz" lIns="91440" tIns="45720" rIns="91440" bIns="45720" rtlCol="0" anchor="ctr"/>
          <a:lstStyle>
            <a:lvl1pPr algn="r">
              <a:defRPr sz="1200" baseline="0">
                <a:solidFill>
                  <a:schemeClr val="tx1">
                    <a:tint val="75000"/>
                  </a:schemeClr>
                </a:solidFill>
                <a:latin typeface="montserrat" charset="0"/>
              </a:defRPr>
            </a:lvl1pPr>
          </a:lstStyle>
          <a:p>
            <a:fld id="{462947D2-DB38-B544-9561-A22ED783005A}" type="slidenum">
              <a:rPr lang="en-US" smtClean="0"/>
              <a:pPr/>
              <a:t>‹#›</a:t>
            </a:fld>
            <a:endParaRPr lang="en-US" dirty="0"/>
          </a:p>
        </p:txBody>
      </p:sp>
      <p:pic>
        <p:nvPicPr>
          <p:cNvPr id="13" name="Picture 12">
            <a:extLst>
              <a:ext uri="{FF2B5EF4-FFF2-40B4-BE49-F238E27FC236}">
                <a16:creationId xmlns:a16="http://schemas.microsoft.com/office/drawing/2014/main" id="{80447E35-68BE-454C-9375-5D3F52C75AC2}"/>
              </a:ext>
            </a:extLst>
          </p:cNvPr>
          <p:cNvPicPr>
            <a:picLocks noChangeAspect="1"/>
          </p:cNvPicPr>
          <p:nvPr userDrawn="1"/>
        </p:nvPicPr>
        <p:blipFill>
          <a:blip r:embed="rId2"/>
          <a:stretch>
            <a:fillRect/>
          </a:stretch>
        </p:blipFill>
        <p:spPr>
          <a:xfrm>
            <a:off x="11490499" y="-22227"/>
            <a:ext cx="683203" cy="506812"/>
          </a:xfrm>
          <a:prstGeom prst="rect">
            <a:avLst/>
          </a:prstGeom>
        </p:spPr>
      </p:pic>
    </p:spTree>
    <p:extLst>
      <p:ext uri="{BB962C8B-B14F-4D97-AF65-F5344CB8AC3E}">
        <p14:creationId xmlns:p14="http://schemas.microsoft.com/office/powerpoint/2010/main" val="3653736569"/>
      </p:ext>
    </p:extLst>
  </p:cSld>
  <p:clrMapOvr>
    <a:masterClrMapping/>
  </p:clrMapOvr>
  <p:extLst>
    <p:ext uri="{DCECCB84-F9BA-43D5-87BE-67443E8EF086}">
      <p15:sldGuideLst xmlns:p15="http://schemas.microsoft.com/office/powerpoint/2012/main">
        <p15:guide id="1" pos="288">
          <p15:clr>
            <a:srgbClr val="FBAE40"/>
          </p15:clr>
        </p15:guide>
        <p15:guide id="2" pos="7392">
          <p15:clr>
            <a:srgbClr val="FBAE40"/>
          </p15:clr>
        </p15:guide>
        <p15:guide id="3" pos="3480">
          <p15:clr>
            <a:srgbClr val="FBAE40"/>
          </p15:clr>
        </p15:guide>
        <p15:guide id="4" orient="horz" pos="1152">
          <p15:clr>
            <a:srgbClr val="FBAE40"/>
          </p15:clr>
        </p15:guide>
        <p15:guide id="5" orient="horz" pos="3864">
          <p15:clr>
            <a:srgbClr val="FBAE40"/>
          </p15:clr>
        </p15:guide>
        <p15:guide id="6" orient="horz" pos="3984">
          <p15:clr>
            <a:srgbClr val="FBAE40"/>
          </p15:clr>
        </p15:guide>
        <p15:guide id="7" orient="horz" pos="456">
          <p15:clr>
            <a:srgbClr val="FBAE40"/>
          </p15:clr>
        </p15:guide>
        <p15:guide id="8" orient="horz" pos="168">
          <p15:clr>
            <a:srgbClr val="FBAE40"/>
          </p15:clr>
        </p15:guide>
        <p15:guide id="9" pos="3696">
          <p15:clr>
            <a:srgbClr val="FBAE40"/>
          </p15:clr>
        </p15:guide>
        <p15:guide id="10" orient="horz" pos="4200">
          <p15:clr>
            <a:srgbClr val="FBAE40"/>
          </p15:clr>
        </p15:guide>
        <p15:guide id="11" orient="horz" pos="19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Copy">
    <p:spTree>
      <p:nvGrpSpPr>
        <p:cNvPr id="1" name=""/>
        <p:cNvGrpSpPr/>
        <p:nvPr/>
      </p:nvGrpSpPr>
      <p:grpSpPr>
        <a:xfrm>
          <a:off x="0" y="0"/>
          <a:ext cx="0" cy="0"/>
          <a:chOff x="0" y="0"/>
          <a:chExt cx="0" cy="0"/>
        </a:xfrm>
      </p:grpSpPr>
      <p:sp>
        <p:nvSpPr>
          <p:cNvPr id="21" name="Text Placeholder 20"/>
          <p:cNvSpPr>
            <a:spLocks noGrp="1"/>
          </p:cNvSpPr>
          <p:nvPr>
            <p:ph type="body" sz="quarter" idx="21" hasCustomPrompt="1"/>
          </p:nvPr>
        </p:nvSpPr>
        <p:spPr>
          <a:xfrm>
            <a:off x="498793" y="984144"/>
            <a:ext cx="11090953" cy="4901784"/>
          </a:xfrm>
        </p:spPr>
        <p:txBody>
          <a:bodyPr>
            <a:normAutofit/>
          </a:bodyPr>
          <a:lstStyle>
            <a:lvl1pPr marL="228600" marR="0" indent="-228600" algn="l" defTabSz="914400" rtl="0" eaLnBrk="1" fontAlgn="auto" latinLnBrk="0" hangingPunct="1">
              <a:lnSpc>
                <a:spcPct val="150000"/>
              </a:lnSpc>
              <a:spcBef>
                <a:spcPts val="1000"/>
              </a:spcBef>
              <a:spcAft>
                <a:spcPts val="0"/>
              </a:spcAft>
              <a:buClrTx/>
              <a:buSzTx/>
              <a:buFont typeface="Arial"/>
              <a:buChar char="•"/>
              <a:tabLst/>
              <a:defRPr sz="2400"/>
            </a:lvl1pPr>
          </a:lstStyle>
          <a:p>
            <a:pPr lvl="0"/>
            <a:r>
              <a:rPr lang="en-US" dirty="0"/>
              <a:t>Bullet</a:t>
            </a:r>
          </a:p>
          <a:p>
            <a:pPr lvl="0"/>
            <a:r>
              <a:rPr lang="en-US" dirty="0"/>
              <a:t>Bullet</a:t>
            </a:r>
          </a:p>
          <a:p>
            <a:pPr lvl="0"/>
            <a:r>
              <a:rPr lang="en-US" dirty="0"/>
              <a:t>Bullet</a:t>
            </a:r>
          </a:p>
          <a:p>
            <a:pPr lvl="0"/>
            <a:r>
              <a:rPr lang="en-US" dirty="0"/>
              <a:t>Bullet</a:t>
            </a:r>
          </a:p>
          <a:p>
            <a:pPr lvl="0"/>
            <a:r>
              <a:rPr lang="en-US" dirty="0"/>
              <a:t>Bullet</a:t>
            </a:r>
          </a:p>
          <a:p>
            <a:pPr lvl="0"/>
            <a:r>
              <a:rPr lang="en-US" dirty="0"/>
              <a:t>Bullet</a:t>
            </a:r>
          </a:p>
          <a:p>
            <a:pPr marL="228600" marR="0" lvl="0" indent="-228600" algn="l" defTabSz="914400" rtl="0" eaLnBrk="1" fontAlgn="auto" latinLnBrk="0" hangingPunct="1">
              <a:lnSpc>
                <a:spcPct val="150000"/>
              </a:lnSpc>
              <a:spcBef>
                <a:spcPts val="1000"/>
              </a:spcBef>
              <a:spcAft>
                <a:spcPts val="0"/>
              </a:spcAft>
              <a:buClrTx/>
              <a:buSzTx/>
              <a:buFont typeface="Arial"/>
              <a:buChar char="•"/>
              <a:tabLst/>
              <a:defRPr/>
            </a:pPr>
            <a:r>
              <a:rPr lang="en-US" dirty="0"/>
              <a:t>Bullet</a:t>
            </a:r>
          </a:p>
        </p:txBody>
      </p:sp>
      <p:sp>
        <p:nvSpPr>
          <p:cNvPr id="7" name="Title Placeholder 1"/>
          <p:cNvSpPr>
            <a:spLocks noGrp="1"/>
          </p:cNvSpPr>
          <p:nvPr>
            <p:ph type="title" hasCustomPrompt="1"/>
          </p:nvPr>
        </p:nvSpPr>
        <p:spPr>
          <a:xfrm>
            <a:off x="498794" y="234904"/>
            <a:ext cx="10515600" cy="519728"/>
          </a:xfrm>
          <a:prstGeom prst="rect">
            <a:avLst/>
          </a:prstGeom>
        </p:spPr>
        <p:txBody>
          <a:bodyPr vert="horz" lIns="0" tIns="0" rIns="0" bIns="45720" rtlCol="0" anchor="t" anchorCtr="0">
            <a:noAutofit/>
          </a:bodyPr>
          <a:lstStyle/>
          <a:p>
            <a:r>
              <a:rPr lang="en-US" dirty="0"/>
              <a:t>Click to edit title</a:t>
            </a:r>
          </a:p>
        </p:txBody>
      </p:sp>
      <p:sp>
        <p:nvSpPr>
          <p:cNvPr id="8" name="Footer Placeholder 5"/>
          <p:cNvSpPr>
            <a:spLocks noGrp="1"/>
          </p:cNvSpPr>
          <p:nvPr>
            <p:ph type="ftr" sz="quarter" idx="3"/>
          </p:nvPr>
        </p:nvSpPr>
        <p:spPr>
          <a:xfrm>
            <a:off x="7601025" y="6261696"/>
            <a:ext cx="4114800" cy="365125"/>
          </a:xfrm>
          <a:prstGeom prst="rect">
            <a:avLst/>
          </a:prstGeom>
        </p:spPr>
        <p:txBody>
          <a:bodyPr vert="horz" lIns="91440" tIns="45720" rIns="91440" bIns="45720" rtlCol="0" anchor="ctr"/>
          <a:lstStyle>
            <a:lvl1pPr algn="ctr">
              <a:defRPr sz="1200" baseline="0">
                <a:solidFill>
                  <a:schemeClr val="tx1">
                    <a:tint val="75000"/>
                  </a:schemeClr>
                </a:solidFill>
                <a:latin typeface="montserrat" charset="0"/>
              </a:defRPr>
            </a:lvl1pPr>
          </a:lstStyle>
          <a:p>
            <a:r>
              <a:rPr lang="en-US" dirty="0"/>
              <a:t>© Copyright 2019 by California Medical Association</a:t>
            </a:r>
          </a:p>
        </p:txBody>
      </p:sp>
      <p:sp>
        <p:nvSpPr>
          <p:cNvPr id="9" name="Slide Number Placeholder 8"/>
          <p:cNvSpPr>
            <a:spLocks noGrp="1"/>
          </p:cNvSpPr>
          <p:nvPr>
            <p:ph type="sldNum" sz="quarter" idx="4"/>
          </p:nvPr>
        </p:nvSpPr>
        <p:spPr>
          <a:xfrm>
            <a:off x="9330690" y="6261696"/>
            <a:ext cx="2743200" cy="365125"/>
          </a:xfrm>
          <a:prstGeom prst="rect">
            <a:avLst/>
          </a:prstGeom>
        </p:spPr>
        <p:txBody>
          <a:bodyPr vert="horz" lIns="91440" tIns="45720" rIns="91440" bIns="45720" rtlCol="0" anchor="ctr"/>
          <a:lstStyle>
            <a:lvl1pPr algn="r">
              <a:defRPr sz="1200" baseline="0">
                <a:solidFill>
                  <a:schemeClr val="tx1">
                    <a:tint val="75000"/>
                  </a:schemeClr>
                </a:solidFill>
                <a:latin typeface="montserrat" charset="0"/>
              </a:defRPr>
            </a:lvl1pPr>
          </a:lstStyle>
          <a:p>
            <a:fld id="{462947D2-DB38-B544-9561-A22ED783005A}" type="slidenum">
              <a:rPr lang="en-US" smtClean="0"/>
              <a:pPr/>
              <a:t>‹#›</a:t>
            </a:fld>
            <a:endParaRPr lang="en-US" dirty="0"/>
          </a:p>
        </p:txBody>
      </p:sp>
      <p:pic>
        <p:nvPicPr>
          <p:cNvPr id="10" name="Picture 9">
            <a:extLst>
              <a:ext uri="{FF2B5EF4-FFF2-40B4-BE49-F238E27FC236}">
                <a16:creationId xmlns:a16="http://schemas.microsoft.com/office/drawing/2014/main" id="{170AC3A0-3801-094E-9417-E5052EEBE78F}"/>
              </a:ext>
            </a:extLst>
          </p:cNvPr>
          <p:cNvPicPr>
            <a:picLocks noChangeAspect="1"/>
          </p:cNvPicPr>
          <p:nvPr userDrawn="1"/>
        </p:nvPicPr>
        <p:blipFill>
          <a:blip r:embed="rId2"/>
          <a:stretch>
            <a:fillRect/>
          </a:stretch>
        </p:blipFill>
        <p:spPr>
          <a:xfrm>
            <a:off x="11490499" y="-22227"/>
            <a:ext cx="683203" cy="506812"/>
          </a:xfrm>
          <a:prstGeom prst="rect">
            <a:avLst/>
          </a:prstGeom>
        </p:spPr>
      </p:pic>
    </p:spTree>
    <p:extLst>
      <p:ext uri="{BB962C8B-B14F-4D97-AF65-F5344CB8AC3E}">
        <p14:creationId xmlns:p14="http://schemas.microsoft.com/office/powerpoint/2010/main" val="1106869750"/>
      </p:ext>
    </p:extLst>
  </p:cSld>
  <p:clrMapOvr>
    <a:masterClrMapping/>
  </p:clrMapOvr>
  <p:extLst>
    <p:ext uri="{DCECCB84-F9BA-43D5-87BE-67443E8EF086}">
      <p15:sldGuideLst xmlns:p15="http://schemas.microsoft.com/office/powerpoint/2012/main">
        <p15:guide id="1" pos="288">
          <p15:clr>
            <a:srgbClr val="FBAE40"/>
          </p15:clr>
        </p15:guide>
        <p15:guide id="2" pos="7392">
          <p15:clr>
            <a:srgbClr val="FBAE40"/>
          </p15:clr>
        </p15:guide>
        <p15:guide id="3" pos="3480">
          <p15:clr>
            <a:srgbClr val="FBAE40"/>
          </p15:clr>
        </p15:guide>
        <p15:guide id="4" orient="horz" pos="1152">
          <p15:clr>
            <a:srgbClr val="FBAE40"/>
          </p15:clr>
        </p15:guide>
        <p15:guide id="5" orient="horz" pos="3864">
          <p15:clr>
            <a:srgbClr val="FBAE40"/>
          </p15:clr>
        </p15:guide>
        <p15:guide id="6" orient="horz" pos="3984">
          <p15:clr>
            <a:srgbClr val="FBAE40"/>
          </p15:clr>
        </p15:guide>
        <p15:guide id="7" orient="horz" pos="456">
          <p15:clr>
            <a:srgbClr val="FBAE40"/>
          </p15:clr>
        </p15:guide>
        <p15:guide id="8" orient="horz" pos="168">
          <p15:clr>
            <a:srgbClr val="FBAE40"/>
          </p15:clr>
        </p15:guide>
        <p15:guide id="9" pos="3696">
          <p15:clr>
            <a:srgbClr val="FBAE40"/>
          </p15:clr>
        </p15:guide>
        <p15:guide id="10" orient="horz" pos="4200">
          <p15:clr>
            <a:srgbClr val="FBAE40"/>
          </p15:clr>
        </p15:guide>
        <p15:guide id="11" orient="horz" pos="192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1" name="Text Placeholder 20"/>
          <p:cNvSpPr>
            <a:spLocks noGrp="1"/>
          </p:cNvSpPr>
          <p:nvPr>
            <p:ph type="body" sz="quarter" idx="21" hasCustomPrompt="1"/>
          </p:nvPr>
        </p:nvSpPr>
        <p:spPr>
          <a:xfrm>
            <a:off x="498794" y="1450429"/>
            <a:ext cx="11090953" cy="4240924"/>
          </a:xfrm>
        </p:spPr>
        <p:txBody>
          <a:bodyPr>
            <a:normAutofit/>
          </a:bodyPr>
          <a:lstStyle>
            <a:lvl1pPr marL="0" indent="0" algn="ctr">
              <a:lnSpc>
                <a:spcPct val="150000"/>
              </a:lnSpc>
              <a:buNone/>
              <a:defRPr sz="3000"/>
            </a:lvl1pPr>
          </a:lstStyle>
          <a:p>
            <a:pPr lvl="0"/>
            <a:r>
              <a:rPr lang="en-US" dirty="0"/>
              <a:t>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a:t>
            </a:r>
          </a:p>
        </p:txBody>
      </p:sp>
      <p:sp>
        <p:nvSpPr>
          <p:cNvPr id="2" name="Footer Placeholder 1"/>
          <p:cNvSpPr>
            <a:spLocks noGrp="1"/>
          </p:cNvSpPr>
          <p:nvPr>
            <p:ph type="ftr" sz="quarter" idx="22"/>
          </p:nvPr>
        </p:nvSpPr>
        <p:spPr/>
        <p:txBody>
          <a:bodyPr/>
          <a:lstStyle/>
          <a:p>
            <a:r>
              <a:rPr lang="en-US" dirty="0"/>
              <a:t>© Copyright 2019 by California Medical Association</a:t>
            </a:r>
          </a:p>
        </p:txBody>
      </p:sp>
      <p:sp>
        <p:nvSpPr>
          <p:cNvPr id="3" name="Slide Number Placeholder 2"/>
          <p:cNvSpPr>
            <a:spLocks noGrp="1"/>
          </p:cNvSpPr>
          <p:nvPr>
            <p:ph type="sldNum" sz="quarter" idx="23"/>
          </p:nvPr>
        </p:nvSpPr>
        <p:spPr/>
        <p:txBody>
          <a:bodyPr/>
          <a:lstStyle/>
          <a:p>
            <a:fld id="{462947D2-DB38-B544-9561-A22ED783005A}" type="slidenum">
              <a:rPr lang="en-US" smtClean="0"/>
              <a:t>‹#›</a:t>
            </a:fld>
            <a:endParaRPr lang="en-US"/>
          </a:p>
        </p:txBody>
      </p:sp>
      <p:sp>
        <p:nvSpPr>
          <p:cNvPr id="7" name="Title Placeholder 1"/>
          <p:cNvSpPr>
            <a:spLocks noGrp="1"/>
          </p:cNvSpPr>
          <p:nvPr>
            <p:ph type="title" hasCustomPrompt="1"/>
          </p:nvPr>
        </p:nvSpPr>
        <p:spPr>
          <a:xfrm>
            <a:off x="498794" y="234904"/>
            <a:ext cx="10515600" cy="519728"/>
          </a:xfrm>
          <a:prstGeom prst="rect">
            <a:avLst/>
          </a:prstGeom>
        </p:spPr>
        <p:txBody>
          <a:bodyPr vert="horz" lIns="0" tIns="0" rIns="0" bIns="45720" rtlCol="0" anchor="t" anchorCtr="0">
            <a:noAutofit/>
          </a:bodyPr>
          <a:lstStyle/>
          <a:p>
            <a:r>
              <a:rPr lang="en-US" dirty="0"/>
              <a:t>Click to edit title</a:t>
            </a:r>
          </a:p>
        </p:txBody>
      </p:sp>
      <p:pic>
        <p:nvPicPr>
          <p:cNvPr id="8" name="Picture 7">
            <a:extLst>
              <a:ext uri="{FF2B5EF4-FFF2-40B4-BE49-F238E27FC236}">
                <a16:creationId xmlns:a16="http://schemas.microsoft.com/office/drawing/2014/main" id="{80FB3F3D-B7A7-5C49-B649-12BC464757C8}"/>
              </a:ext>
            </a:extLst>
          </p:cNvPr>
          <p:cNvPicPr>
            <a:picLocks noChangeAspect="1"/>
          </p:cNvPicPr>
          <p:nvPr userDrawn="1"/>
        </p:nvPicPr>
        <p:blipFill>
          <a:blip r:embed="rId2"/>
          <a:stretch>
            <a:fillRect/>
          </a:stretch>
        </p:blipFill>
        <p:spPr>
          <a:xfrm>
            <a:off x="11490499" y="-22227"/>
            <a:ext cx="683203" cy="506812"/>
          </a:xfrm>
          <a:prstGeom prst="rect">
            <a:avLst/>
          </a:prstGeom>
        </p:spPr>
      </p:pic>
    </p:spTree>
    <p:extLst>
      <p:ext uri="{BB962C8B-B14F-4D97-AF65-F5344CB8AC3E}">
        <p14:creationId xmlns:p14="http://schemas.microsoft.com/office/powerpoint/2010/main" val="3623999683"/>
      </p:ext>
    </p:extLst>
  </p:cSld>
  <p:clrMapOvr>
    <a:masterClrMapping/>
  </p:clrMapOvr>
  <p:extLst>
    <p:ext uri="{DCECCB84-F9BA-43D5-87BE-67443E8EF086}">
      <p15:sldGuideLst xmlns:p15="http://schemas.microsoft.com/office/powerpoint/2012/main">
        <p15:guide id="1" pos="288">
          <p15:clr>
            <a:srgbClr val="FBAE40"/>
          </p15:clr>
        </p15:guide>
        <p15:guide id="2" pos="7392">
          <p15:clr>
            <a:srgbClr val="FBAE40"/>
          </p15:clr>
        </p15:guide>
        <p15:guide id="3" pos="3480">
          <p15:clr>
            <a:srgbClr val="FBAE40"/>
          </p15:clr>
        </p15:guide>
        <p15:guide id="4" orient="horz" pos="1152">
          <p15:clr>
            <a:srgbClr val="FBAE40"/>
          </p15:clr>
        </p15:guide>
        <p15:guide id="5" orient="horz" pos="3864">
          <p15:clr>
            <a:srgbClr val="FBAE40"/>
          </p15:clr>
        </p15:guide>
        <p15:guide id="6" orient="horz" pos="3984">
          <p15:clr>
            <a:srgbClr val="FBAE40"/>
          </p15:clr>
        </p15:guide>
        <p15:guide id="7" orient="horz" pos="456">
          <p15:clr>
            <a:srgbClr val="FBAE40"/>
          </p15:clr>
        </p15:guide>
        <p15:guide id="8" orient="horz" pos="168">
          <p15:clr>
            <a:srgbClr val="FBAE40"/>
          </p15:clr>
        </p15:guide>
        <p15:guide id="9" pos="3696">
          <p15:clr>
            <a:srgbClr val="FBAE40"/>
          </p15:clr>
        </p15:guide>
        <p15:guide id="10" orient="horz" pos="4200">
          <p15:clr>
            <a:srgbClr val="FBAE40"/>
          </p15:clr>
        </p15:guide>
        <p15:guide id="11" orient="horz" pos="19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phic slid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498794" y="953146"/>
            <a:ext cx="11090953" cy="4932781"/>
          </a:xfrm>
          <a:prstGeom prst="round2DiagRect">
            <a:avLst/>
          </a:prstGeom>
        </p:spPr>
        <p:txBody>
          <a:bodyPr/>
          <a:lstStyle/>
          <a:p>
            <a:r>
              <a:rPr lang="en-US" dirty="0"/>
              <a:t>Drag picture to placeholder or click icon to add</a:t>
            </a:r>
          </a:p>
        </p:txBody>
      </p:sp>
      <p:sp>
        <p:nvSpPr>
          <p:cNvPr id="2" name="Footer Placeholder 1"/>
          <p:cNvSpPr>
            <a:spLocks noGrp="1"/>
          </p:cNvSpPr>
          <p:nvPr>
            <p:ph type="ftr" sz="quarter" idx="13"/>
          </p:nvPr>
        </p:nvSpPr>
        <p:spPr/>
        <p:txBody>
          <a:bodyPr/>
          <a:lstStyle/>
          <a:p>
            <a:r>
              <a:rPr lang="en-US" dirty="0"/>
              <a:t>© Copyright 2019 by California Medical Association</a:t>
            </a:r>
          </a:p>
        </p:txBody>
      </p:sp>
      <p:sp>
        <p:nvSpPr>
          <p:cNvPr id="3" name="Slide Number Placeholder 2"/>
          <p:cNvSpPr>
            <a:spLocks noGrp="1"/>
          </p:cNvSpPr>
          <p:nvPr>
            <p:ph type="sldNum" sz="quarter" idx="14"/>
          </p:nvPr>
        </p:nvSpPr>
        <p:spPr/>
        <p:txBody>
          <a:bodyPr/>
          <a:lstStyle/>
          <a:p>
            <a:fld id="{462947D2-DB38-B544-9561-A22ED783005A}" type="slidenum">
              <a:rPr lang="en-US" smtClean="0"/>
              <a:t>‹#›</a:t>
            </a:fld>
            <a:endParaRPr lang="en-US"/>
          </a:p>
        </p:txBody>
      </p:sp>
      <p:sp>
        <p:nvSpPr>
          <p:cNvPr id="8" name="Title Placeholder 1"/>
          <p:cNvSpPr>
            <a:spLocks noGrp="1"/>
          </p:cNvSpPr>
          <p:nvPr>
            <p:ph type="title" hasCustomPrompt="1"/>
          </p:nvPr>
        </p:nvSpPr>
        <p:spPr>
          <a:xfrm>
            <a:off x="498794" y="234904"/>
            <a:ext cx="10515600" cy="519728"/>
          </a:xfrm>
          <a:prstGeom prst="rect">
            <a:avLst/>
          </a:prstGeom>
        </p:spPr>
        <p:txBody>
          <a:bodyPr vert="horz" lIns="0" tIns="0" rIns="0" bIns="45720" rtlCol="0" anchor="t" anchorCtr="0">
            <a:noAutofit/>
          </a:bodyPr>
          <a:lstStyle/>
          <a:p>
            <a:r>
              <a:rPr lang="en-US" dirty="0"/>
              <a:t>Click to edit title</a:t>
            </a:r>
          </a:p>
        </p:txBody>
      </p:sp>
      <p:pic>
        <p:nvPicPr>
          <p:cNvPr id="7" name="Picture 6">
            <a:extLst>
              <a:ext uri="{FF2B5EF4-FFF2-40B4-BE49-F238E27FC236}">
                <a16:creationId xmlns:a16="http://schemas.microsoft.com/office/drawing/2014/main" id="{E998B3FC-0B80-D14A-A056-F0A17CF05B71}"/>
              </a:ext>
            </a:extLst>
          </p:cNvPr>
          <p:cNvPicPr>
            <a:picLocks noChangeAspect="1"/>
          </p:cNvPicPr>
          <p:nvPr userDrawn="1"/>
        </p:nvPicPr>
        <p:blipFill>
          <a:blip r:embed="rId2"/>
          <a:stretch>
            <a:fillRect/>
          </a:stretch>
        </p:blipFill>
        <p:spPr>
          <a:xfrm>
            <a:off x="11490499" y="-22227"/>
            <a:ext cx="683203" cy="506812"/>
          </a:xfrm>
          <a:prstGeom prst="rect">
            <a:avLst/>
          </a:prstGeom>
        </p:spPr>
      </p:pic>
    </p:spTree>
  </p:cSld>
  <p:clrMapOvr>
    <a:masterClrMapping/>
  </p:clrMapOvr>
  <p:extLst>
    <p:ext uri="{DCECCB84-F9BA-43D5-87BE-67443E8EF086}">
      <p15:sldGuideLst xmlns:p15="http://schemas.microsoft.com/office/powerpoint/2012/main">
        <p15:guide id="1" pos="288">
          <p15:clr>
            <a:srgbClr val="FBAE40"/>
          </p15:clr>
        </p15:guide>
        <p15:guide id="2" pos="7392">
          <p15:clr>
            <a:srgbClr val="FBAE40"/>
          </p15:clr>
        </p15:guide>
        <p15:guide id="3" pos="1656">
          <p15:clr>
            <a:srgbClr val="FBAE40"/>
          </p15:clr>
        </p15:guide>
        <p15:guide id="5" orient="horz" pos="3888">
          <p15:clr>
            <a:srgbClr val="FBAE40"/>
          </p15:clr>
        </p15:guide>
        <p15:guide id="6" orient="horz" pos="4080">
          <p15:clr>
            <a:srgbClr val="FBAE40"/>
          </p15:clr>
        </p15:guide>
        <p15:guide id="9" orient="horz" pos="4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C3FDB31B-D1A0-5A44-A963-86636A5EF13F}"/>
              </a:ext>
            </a:extLst>
          </p:cNvPr>
          <p:cNvSpPr>
            <a:spLocks noGrp="1"/>
          </p:cNvSpPr>
          <p:nvPr>
            <p:ph type="chart" sz="quarter" idx="22"/>
          </p:nvPr>
        </p:nvSpPr>
        <p:spPr>
          <a:xfrm>
            <a:off x="498794" y="960582"/>
            <a:ext cx="11171236" cy="4925345"/>
          </a:xfrm>
        </p:spPr>
        <p:txBody>
          <a:bodyPr/>
          <a:lstStyle/>
          <a:p>
            <a:r>
              <a:rPr lang="en-US" dirty="0"/>
              <a:t>Click icon to add chart</a:t>
            </a:r>
          </a:p>
        </p:txBody>
      </p:sp>
      <p:sp>
        <p:nvSpPr>
          <p:cNvPr id="2" name="Footer Placeholder 1"/>
          <p:cNvSpPr>
            <a:spLocks noGrp="1"/>
          </p:cNvSpPr>
          <p:nvPr>
            <p:ph type="ftr" sz="quarter" idx="23"/>
          </p:nvPr>
        </p:nvSpPr>
        <p:spPr/>
        <p:txBody>
          <a:bodyPr/>
          <a:lstStyle/>
          <a:p>
            <a:r>
              <a:rPr lang="en-US" dirty="0"/>
              <a:t>© Copyright 2019 by California Medical Association</a:t>
            </a:r>
          </a:p>
        </p:txBody>
      </p:sp>
      <p:sp>
        <p:nvSpPr>
          <p:cNvPr id="3" name="Slide Number Placeholder 2"/>
          <p:cNvSpPr>
            <a:spLocks noGrp="1"/>
          </p:cNvSpPr>
          <p:nvPr>
            <p:ph type="sldNum" sz="quarter" idx="24"/>
          </p:nvPr>
        </p:nvSpPr>
        <p:spPr/>
        <p:txBody>
          <a:bodyPr/>
          <a:lstStyle/>
          <a:p>
            <a:fld id="{462947D2-DB38-B544-9561-A22ED783005A}" type="slidenum">
              <a:rPr lang="en-US" smtClean="0"/>
              <a:t>‹#›</a:t>
            </a:fld>
            <a:endParaRPr lang="en-US"/>
          </a:p>
        </p:txBody>
      </p:sp>
      <p:sp>
        <p:nvSpPr>
          <p:cNvPr id="7" name="Title Placeholder 1"/>
          <p:cNvSpPr>
            <a:spLocks noGrp="1"/>
          </p:cNvSpPr>
          <p:nvPr>
            <p:ph type="title" hasCustomPrompt="1"/>
          </p:nvPr>
        </p:nvSpPr>
        <p:spPr>
          <a:xfrm>
            <a:off x="498794" y="234904"/>
            <a:ext cx="10515600" cy="519728"/>
          </a:xfrm>
          <a:prstGeom prst="rect">
            <a:avLst/>
          </a:prstGeom>
        </p:spPr>
        <p:txBody>
          <a:bodyPr vert="horz" lIns="0" tIns="0" rIns="0" bIns="45720" rtlCol="0" anchor="t" anchorCtr="0">
            <a:noAutofit/>
          </a:bodyPr>
          <a:lstStyle/>
          <a:p>
            <a:r>
              <a:rPr lang="en-US" dirty="0"/>
              <a:t>Click to edit title</a:t>
            </a:r>
          </a:p>
        </p:txBody>
      </p:sp>
      <p:pic>
        <p:nvPicPr>
          <p:cNvPr id="8" name="Picture 7">
            <a:extLst>
              <a:ext uri="{FF2B5EF4-FFF2-40B4-BE49-F238E27FC236}">
                <a16:creationId xmlns:a16="http://schemas.microsoft.com/office/drawing/2014/main" id="{9FDE249A-4BEA-D748-85C6-D4992E04AA4D}"/>
              </a:ext>
            </a:extLst>
          </p:cNvPr>
          <p:cNvPicPr>
            <a:picLocks noChangeAspect="1"/>
          </p:cNvPicPr>
          <p:nvPr userDrawn="1"/>
        </p:nvPicPr>
        <p:blipFill>
          <a:blip r:embed="rId2"/>
          <a:stretch>
            <a:fillRect/>
          </a:stretch>
        </p:blipFill>
        <p:spPr>
          <a:xfrm>
            <a:off x="11490499" y="-22227"/>
            <a:ext cx="683203" cy="506812"/>
          </a:xfrm>
          <a:prstGeom prst="rect">
            <a:avLst/>
          </a:prstGeom>
        </p:spPr>
      </p:pic>
    </p:spTree>
    <p:extLst>
      <p:ext uri="{BB962C8B-B14F-4D97-AF65-F5344CB8AC3E}">
        <p14:creationId xmlns:p14="http://schemas.microsoft.com/office/powerpoint/2010/main" val="510410435"/>
      </p:ext>
    </p:extLst>
  </p:cSld>
  <p:clrMapOvr>
    <a:masterClrMapping/>
  </p:clrMapOvr>
  <p:extLst>
    <p:ext uri="{DCECCB84-F9BA-43D5-87BE-67443E8EF086}">
      <p15:sldGuideLst xmlns:p15="http://schemas.microsoft.com/office/powerpoint/2012/main">
        <p15:guide id="1" pos="288">
          <p15:clr>
            <a:srgbClr val="FBAE40"/>
          </p15:clr>
        </p15:guide>
        <p15:guide id="2" pos="7392">
          <p15:clr>
            <a:srgbClr val="FBAE40"/>
          </p15:clr>
        </p15:guide>
        <p15:guide id="3" pos="3480">
          <p15:clr>
            <a:srgbClr val="FBAE40"/>
          </p15:clr>
        </p15:guide>
        <p15:guide id="4" orient="horz" pos="1152">
          <p15:clr>
            <a:srgbClr val="FBAE40"/>
          </p15:clr>
        </p15:guide>
        <p15:guide id="5" orient="horz" pos="3864">
          <p15:clr>
            <a:srgbClr val="FBAE40"/>
          </p15:clr>
        </p15:guide>
        <p15:guide id="6" orient="horz" pos="3984">
          <p15:clr>
            <a:srgbClr val="FBAE40"/>
          </p15:clr>
        </p15:guide>
        <p15:guide id="7" orient="horz" pos="456">
          <p15:clr>
            <a:srgbClr val="FBAE40"/>
          </p15:clr>
        </p15:guide>
        <p15:guide id="8" orient="horz" pos="168">
          <p15:clr>
            <a:srgbClr val="FBAE40"/>
          </p15:clr>
        </p15:guide>
        <p15:guide id="9" pos="3696">
          <p15:clr>
            <a:srgbClr val="FBAE40"/>
          </p15:clr>
        </p15:guide>
        <p15:guide id="10" orient="horz" pos="4200">
          <p15:clr>
            <a:srgbClr val="FBAE40"/>
          </p15:clr>
        </p15:guide>
        <p15:guide id="11" orient="horz" pos="2016">
          <p15:clr>
            <a:srgbClr val="FBAE40"/>
          </p15:clr>
        </p15:guide>
        <p15:guide id="12" orient="horz" pos="22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with Bullets">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C3FDB31B-D1A0-5A44-A963-86636A5EF13F}"/>
              </a:ext>
            </a:extLst>
          </p:cNvPr>
          <p:cNvSpPr>
            <a:spLocks noGrp="1"/>
          </p:cNvSpPr>
          <p:nvPr>
            <p:ph type="chart" sz="quarter" idx="22"/>
          </p:nvPr>
        </p:nvSpPr>
        <p:spPr>
          <a:xfrm>
            <a:off x="5770180" y="960583"/>
            <a:ext cx="5819567" cy="4937298"/>
          </a:xfrm>
        </p:spPr>
        <p:txBody>
          <a:bodyPr/>
          <a:lstStyle/>
          <a:p>
            <a:r>
              <a:rPr lang="en-US" dirty="0"/>
              <a:t>Click icon to add chart</a:t>
            </a:r>
          </a:p>
        </p:txBody>
      </p:sp>
      <p:sp>
        <p:nvSpPr>
          <p:cNvPr id="6" name="Text Placeholder 20">
            <a:extLst>
              <a:ext uri="{FF2B5EF4-FFF2-40B4-BE49-F238E27FC236}">
                <a16:creationId xmlns:a16="http://schemas.microsoft.com/office/drawing/2014/main" id="{FE40458D-156C-4211-BABE-DC551D416A6B}"/>
              </a:ext>
            </a:extLst>
          </p:cNvPr>
          <p:cNvSpPr>
            <a:spLocks noGrp="1"/>
          </p:cNvSpPr>
          <p:nvPr>
            <p:ph type="body" sz="quarter" idx="21" hasCustomPrompt="1"/>
          </p:nvPr>
        </p:nvSpPr>
        <p:spPr>
          <a:xfrm>
            <a:off x="498794" y="960583"/>
            <a:ext cx="4987606" cy="4937298"/>
          </a:xfrm>
        </p:spPr>
        <p:txBody>
          <a:bodyPr>
            <a:normAutofit/>
          </a:bodyPr>
          <a:lstStyle>
            <a:lvl1pPr marL="228600" marR="0" indent="-228600" algn="l" defTabSz="914400" rtl="0" eaLnBrk="1" fontAlgn="auto" latinLnBrk="0" hangingPunct="1">
              <a:lnSpc>
                <a:spcPct val="150000"/>
              </a:lnSpc>
              <a:spcBef>
                <a:spcPts val="1000"/>
              </a:spcBef>
              <a:spcAft>
                <a:spcPts val="0"/>
              </a:spcAft>
              <a:buClrTx/>
              <a:buSzTx/>
              <a:buFont typeface="Arial"/>
              <a:buChar char="•"/>
              <a:tabLst/>
              <a:defRPr sz="2400"/>
            </a:lvl1pPr>
          </a:lstStyle>
          <a:p>
            <a:pPr lvl="0"/>
            <a:r>
              <a:rPr lang="en-US" dirty="0"/>
              <a:t>Bullet</a:t>
            </a:r>
          </a:p>
          <a:p>
            <a:pPr lvl="0"/>
            <a:r>
              <a:rPr lang="en-US" dirty="0"/>
              <a:t>Bullet</a:t>
            </a:r>
          </a:p>
          <a:p>
            <a:pPr lvl="0"/>
            <a:r>
              <a:rPr lang="en-US" dirty="0"/>
              <a:t>Bullet</a:t>
            </a:r>
          </a:p>
          <a:p>
            <a:pPr lvl="0"/>
            <a:r>
              <a:rPr lang="en-US" dirty="0"/>
              <a:t>Bullet</a:t>
            </a:r>
          </a:p>
          <a:p>
            <a:pPr lvl="0"/>
            <a:r>
              <a:rPr lang="en-US" dirty="0"/>
              <a:t>Bullet</a:t>
            </a:r>
          </a:p>
          <a:p>
            <a:pPr lvl="0"/>
            <a:r>
              <a:rPr lang="en-US" dirty="0"/>
              <a:t>Bullet</a:t>
            </a:r>
          </a:p>
          <a:p>
            <a:pPr marL="228600" marR="0" lvl="0" indent="-228600" algn="l" defTabSz="914400" rtl="0" eaLnBrk="1" fontAlgn="auto" latinLnBrk="0" hangingPunct="1">
              <a:lnSpc>
                <a:spcPct val="150000"/>
              </a:lnSpc>
              <a:spcBef>
                <a:spcPts val="1000"/>
              </a:spcBef>
              <a:spcAft>
                <a:spcPts val="0"/>
              </a:spcAft>
              <a:buClrTx/>
              <a:buSzTx/>
              <a:buFont typeface="Arial"/>
              <a:buChar char="•"/>
              <a:tabLst/>
              <a:defRPr/>
            </a:pPr>
            <a:r>
              <a:rPr lang="en-US" dirty="0"/>
              <a:t>Bullet</a:t>
            </a:r>
          </a:p>
        </p:txBody>
      </p:sp>
      <p:sp>
        <p:nvSpPr>
          <p:cNvPr id="3" name="Footer Placeholder 2"/>
          <p:cNvSpPr>
            <a:spLocks noGrp="1"/>
          </p:cNvSpPr>
          <p:nvPr>
            <p:ph type="ftr" sz="quarter" idx="23"/>
          </p:nvPr>
        </p:nvSpPr>
        <p:spPr/>
        <p:txBody>
          <a:bodyPr/>
          <a:lstStyle/>
          <a:p>
            <a:r>
              <a:rPr lang="en-US" dirty="0"/>
              <a:t>© Copyright 2019 by California Medical Association</a:t>
            </a:r>
          </a:p>
        </p:txBody>
      </p:sp>
      <p:sp>
        <p:nvSpPr>
          <p:cNvPr id="5" name="Slide Number Placeholder 4"/>
          <p:cNvSpPr>
            <a:spLocks noGrp="1"/>
          </p:cNvSpPr>
          <p:nvPr>
            <p:ph type="sldNum" sz="quarter" idx="24"/>
          </p:nvPr>
        </p:nvSpPr>
        <p:spPr/>
        <p:txBody>
          <a:bodyPr/>
          <a:lstStyle/>
          <a:p>
            <a:fld id="{462947D2-DB38-B544-9561-A22ED783005A}" type="slidenum">
              <a:rPr lang="en-US" smtClean="0"/>
              <a:t>‹#›</a:t>
            </a:fld>
            <a:endParaRPr lang="en-US"/>
          </a:p>
        </p:txBody>
      </p:sp>
      <p:sp>
        <p:nvSpPr>
          <p:cNvPr id="9" name="Title Placeholder 1"/>
          <p:cNvSpPr>
            <a:spLocks noGrp="1"/>
          </p:cNvSpPr>
          <p:nvPr>
            <p:ph type="title" hasCustomPrompt="1"/>
          </p:nvPr>
        </p:nvSpPr>
        <p:spPr>
          <a:xfrm>
            <a:off x="498794" y="234904"/>
            <a:ext cx="10515600" cy="519728"/>
          </a:xfrm>
          <a:prstGeom prst="rect">
            <a:avLst/>
          </a:prstGeom>
        </p:spPr>
        <p:txBody>
          <a:bodyPr vert="horz" lIns="0" tIns="0" rIns="0" bIns="45720" rtlCol="0" anchor="t" anchorCtr="0">
            <a:noAutofit/>
          </a:bodyPr>
          <a:lstStyle/>
          <a:p>
            <a:r>
              <a:rPr lang="en-US" dirty="0"/>
              <a:t>Click to edit title</a:t>
            </a:r>
          </a:p>
        </p:txBody>
      </p:sp>
      <p:pic>
        <p:nvPicPr>
          <p:cNvPr id="8" name="Picture 7">
            <a:extLst>
              <a:ext uri="{FF2B5EF4-FFF2-40B4-BE49-F238E27FC236}">
                <a16:creationId xmlns:a16="http://schemas.microsoft.com/office/drawing/2014/main" id="{EDF1E8A8-A199-5943-A7E8-C0FE9B511262}"/>
              </a:ext>
            </a:extLst>
          </p:cNvPr>
          <p:cNvPicPr>
            <a:picLocks noChangeAspect="1"/>
          </p:cNvPicPr>
          <p:nvPr userDrawn="1"/>
        </p:nvPicPr>
        <p:blipFill>
          <a:blip r:embed="rId2"/>
          <a:stretch>
            <a:fillRect/>
          </a:stretch>
        </p:blipFill>
        <p:spPr>
          <a:xfrm>
            <a:off x="11490499" y="-22227"/>
            <a:ext cx="683203" cy="506812"/>
          </a:xfrm>
          <a:prstGeom prst="rect">
            <a:avLst/>
          </a:prstGeom>
        </p:spPr>
      </p:pic>
    </p:spTree>
    <p:extLst>
      <p:ext uri="{BB962C8B-B14F-4D97-AF65-F5344CB8AC3E}">
        <p14:creationId xmlns:p14="http://schemas.microsoft.com/office/powerpoint/2010/main" val="1559089028"/>
      </p:ext>
    </p:extLst>
  </p:cSld>
  <p:clrMapOvr>
    <a:masterClrMapping/>
  </p:clrMapOvr>
  <p:extLst>
    <p:ext uri="{DCECCB84-F9BA-43D5-87BE-67443E8EF086}">
      <p15:sldGuideLst xmlns:p15="http://schemas.microsoft.com/office/powerpoint/2012/main">
        <p15:guide id="1" pos="288">
          <p15:clr>
            <a:srgbClr val="FBAE40"/>
          </p15:clr>
        </p15:guide>
        <p15:guide id="2" pos="7392">
          <p15:clr>
            <a:srgbClr val="FBAE40"/>
          </p15:clr>
        </p15:guide>
        <p15:guide id="3" pos="3480">
          <p15:clr>
            <a:srgbClr val="FBAE40"/>
          </p15:clr>
        </p15:guide>
        <p15:guide id="4" orient="horz" pos="1152">
          <p15:clr>
            <a:srgbClr val="FBAE40"/>
          </p15:clr>
        </p15:guide>
        <p15:guide id="5" orient="horz" pos="3864">
          <p15:clr>
            <a:srgbClr val="FBAE40"/>
          </p15:clr>
        </p15:guide>
        <p15:guide id="6" orient="horz" pos="3984">
          <p15:clr>
            <a:srgbClr val="FBAE40"/>
          </p15:clr>
        </p15:guide>
        <p15:guide id="7" orient="horz" pos="456">
          <p15:clr>
            <a:srgbClr val="FBAE40"/>
          </p15:clr>
        </p15:guide>
        <p15:guide id="8" orient="horz" pos="168">
          <p15:clr>
            <a:srgbClr val="FBAE40"/>
          </p15:clr>
        </p15:guide>
        <p15:guide id="9" pos="3696">
          <p15:clr>
            <a:srgbClr val="FBAE40"/>
          </p15:clr>
        </p15:guide>
        <p15:guide id="10" orient="horz" pos="4200">
          <p15:clr>
            <a:srgbClr val="FBAE40"/>
          </p15:clr>
        </p15:guide>
        <p15:guide id="11" orient="horz" pos="2016">
          <p15:clr>
            <a:srgbClr val="FBAE40"/>
          </p15:clr>
        </p15:guide>
        <p15:guide id="12" orient="horz" pos="22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 Placeholder 15"/>
          <p:cNvSpPr>
            <a:spLocks noGrp="1"/>
          </p:cNvSpPr>
          <p:nvPr>
            <p:ph type="body" idx="1"/>
          </p:nvPr>
        </p:nvSpPr>
        <p:spPr>
          <a:xfrm>
            <a:off x="838200" y="1825625"/>
            <a:ext cx="10515600" cy="39808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38100" y="6058692"/>
            <a:ext cx="12230100" cy="593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Placeholder 2"/>
          <p:cNvSpPr>
            <a:spLocks noGrp="1"/>
          </p:cNvSpPr>
          <p:nvPr>
            <p:ph type="title"/>
          </p:nvPr>
        </p:nvSpPr>
        <p:spPr>
          <a:xfrm>
            <a:off x="841248" y="365125"/>
            <a:ext cx="10515600" cy="1325563"/>
          </a:xfrm>
          <a:prstGeom prst="rect">
            <a:avLst/>
          </a:prstGeom>
        </p:spPr>
        <p:txBody>
          <a:bodyPr vert="horz" lIns="0" tIns="45720" rIns="0" bIns="45720" rtlCol="0" anchor="ctr">
            <a:normAutofit/>
          </a:bodyPr>
          <a:lstStyle/>
          <a:p>
            <a:r>
              <a:rPr lang="en-US" dirty="0"/>
              <a:t>Click to edit Master title style</a:t>
            </a:r>
          </a:p>
        </p:txBody>
      </p:sp>
      <p:sp>
        <p:nvSpPr>
          <p:cNvPr id="6" name="Footer Placeholder 5"/>
          <p:cNvSpPr>
            <a:spLocks noGrp="1"/>
          </p:cNvSpPr>
          <p:nvPr>
            <p:ph type="ftr" sz="quarter" idx="3"/>
          </p:nvPr>
        </p:nvSpPr>
        <p:spPr>
          <a:xfrm>
            <a:off x="7601025" y="6261696"/>
            <a:ext cx="4114800" cy="365125"/>
          </a:xfrm>
          <a:prstGeom prst="rect">
            <a:avLst/>
          </a:prstGeom>
        </p:spPr>
        <p:txBody>
          <a:bodyPr vert="horz" lIns="91440" tIns="45720" rIns="91440" bIns="45720" rtlCol="0" anchor="ctr"/>
          <a:lstStyle>
            <a:lvl1pPr algn="ctr">
              <a:defRPr sz="1200" baseline="0">
                <a:solidFill>
                  <a:schemeClr val="tx1">
                    <a:tint val="75000"/>
                  </a:schemeClr>
                </a:solidFill>
                <a:latin typeface="montserrat" charset="0"/>
              </a:defRPr>
            </a:lvl1pPr>
          </a:lstStyle>
          <a:p>
            <a:r>
              <a:rPr lang="en-US" dirty="0"/>
              <a:t>© Copyright 2019 by California Medical Association</a:t>
            </a:r>
          </a:p>
        </p:txBody>
      </p:sp>
      <p:sp>
        <p:nvSpPr>
          <p:cNvPr id="9" name="Slide Number Placeholder 8"/>
          <p:cNvSpPr>
            <a:spLocks noGrp="1"/>
          </p:cNvSpPr>
          <p:nvPr>
            <p:ph type="sldNum" sz="quarter" idx="4"/>
          </p:nvPr>
        </p:nvSpPr>
        <p:spPr>
          <a:xfrm>
            <a:off x="9330690" y="6261696"/>
            <a:ext cx="2743200" cy="365125"/>
          </a:xfrm>
          <a:prstGeom prst="rect">
            <a:avLst/>
          </a:prstGeom>
        </p:spPr>
        <p:txBody>
          <a:bodyPr vert="horz" lIns="91440" tIns="45720" rIns="91440" bIns="45720" rtlCol="0" anchor="ctr"/>
          <a:lstStyle>
            <a:lvl1pPr algn="r">
              <a:defRPr sz="1200" baseline="0">
                <a:solidFill>
                  <a:schemeClr val="tx1">
                    <a:tint val="75000"/>
                  </a:schemeClr>
                </a:solidFill>
                <a:latin typeface="montserrat" charset="0"/>
              </a:defRPr>
            </a:lvl1pPr>
          </a:lstStyle>
          <a:p>
            <a:fld id="{462947D2-DB38-B544-9561-A22ED783005A}" type="slidenum">
              <a:rPr lang="en-US" smtClean="0"/>
              <a:pPr/>
              <a:t>‹#›</a:t>
            </a:fld>
            <a:endParaRPr lang="en-US" dirty="0"/>
          </a:p>
        </p:txBody>
      </p:sp>
      <p:pic>
        <p:nvPicPr>
          <p:cNvPr id="8" name="Picture 7"/>
          <p:cNvPicPr>
            <a:picLocks noChangeAspect="1"/>
          </p:cNvPicPr>
          <p:nvPr userDrawn="1"/>
        </p:nvPicPr>
        <p:blipFill>
          <a:blip r:embed="rId16"/>
          <a:stretch>
            <a:fillRect/>
          </a:stretch>
        </p:blipFill>
        <p:spPr>
          <a:xfrm>
            <a:off x="473598" y="6240760"/>
            <a:ext cx="1130293" cy="371934"/>
          </a:xfrm>
          <a:prstGeom prst="rect">
            <a:avLst/>
          </a:prstGeom>
        </p:spPr>
      </p:pic>
    </p:spTree>
    <p:extLst>
      <p:ext uri="{BB962C8B-B14F-4D97-AF65-F5344CB8AC3E}">
        <p14:creationId xmlns:p14="http://schemas.microsoft.com/office/powerpoint/2010/main" val="1782309488"/>
      </p:ext>
    </p:extLst>
  </p:cSld>
  <p:clrMap bg1="lt1" tx1="dk1" bg2="lt2" tx2="dk2" accent1="accent1" accent2="accent2" accent3="accent3" accent4="accent4" accent5="accent5" accent6="accent6" hlink="hlink" folHlink="folHlink"/>
  <p:sldLayoutIdLst>
    <p:sldLayoutId id="2147483889" r:id="rId1"/>
    <p:sldLayoutId id="2147483910" r:id="rId2"/>
    <p:sldLayoutId id="2147483890" r:id="rId3"/>
    <p:sldLayoutId id="2147483895" r:id="rId4"/>
    <p:sldLayoutId id="2147483897" r:id="rId5"/>
    <p:sldLayoutId id="2147483898" r:id="rId6"/>
    <p:sldLayoutId id="2147483885" r:id="rId7"/>
    <p:sldLayoutId id="2147483896" r:id="rId8"/>
    <p:sldLayoutId id="2147483909" r:id="rId9"/>
    <p:sldLayoutId id="2147483905" r:id="rId10"/>
    <p:sldLayoutId id="2147483904" r:id="rId11"/>
    <p:sldLayoutId id="2147483907" r:id="rId12"/>
    <p:sldLayoutId id="2147483903" r:id="rId13"/>
    <p:sldLayoutId id="2147483911" r:id="rId14"/>
  </p:sldLayoutIdLst>
  <p:hf hdr="0" dt="0"/>
  <p:txStyles>
    <p:titleStyle>
      <a:lvl1pPr algn="l" defTabSz="914400" rtl="0" eaLnBrk="1" latinLnBrk="0" hangingPunct="1">
        <a:lnSpc>
          <a:spcPct val="90000"/>
        </a:lnSpc>
        <a:spcBef>
          <a:spcPct val="0"/>
        </a:spcBef>
        <a:buNone/>
        <a:defRPr sz="3500" b="1" i="0" kern="1200" baseline="0">
          <a:solidFill>
            <a:srgbClr val="002B47"/>
          </a:solidFill>
          <a:latin typeface="Montserrat" charset="0"/>
          <a:ea typeface="Montserrat" charset="0"/>
          <a:cs typeface="Montserrat" charset="0"/>
        </a:defRPr>
      </a:lvl1pPr>
    </p:titleStyle>
    <p:bodyStyle>
      <a:lvl1pPr marL="228600" indent="-228600" algn="l" defTabSz="914400" rtl="0" eaLnBrk="1" latinLnBrk="0" hangingPunct="1">
        <a:lnSpc>
          <a:spcPct val="150000"/>
        </a:lnSpc>
        <a:spcBef>
          <a:spcPts val="1000"/>
        </a:spcBef>
        <a:buFont typeface="Arial"/>
        <a:buChar char="•"/>
        <a:defRPr sz="2400" b="0" i="0" kern="1200">
          <a:solidFill>
            <a:srgbClr val="012B47"/>
          </a:solidFill>
          <a:latin typeface="Montserrat Medium" charset="0"/>
          <a:ea typeface="Montserrat Medium" charset="0"/>
          <a:cs typeface="Montserrat Medium" charset="0"/>
        </a:defRPr>
      </a:lvl1pPr>
      <a:lvl2pPr marL="685800" indent="-228600" algn="l" defTabSz="914400" rtl="0" eaLnBrk="1" latinLnBrk="0" hangingPunct="1">
        <a:lnSpc>
          <a:spcPct val="150000"/>
        </a:lnSpc>
        <a:spcBef>
          <a:spcPts val="500"/>
        </a:spcBef>
        <a:buFont typeface="Arial"/>
        <a:buChar char="•"/>
        <a:defRPr sz="2400" b="0" i="0" kern="1200">
          <a:solidFill>
            <a:srgbClr val="012B47"/>
          </a:solidFill>
          <a:latin typeface="Montserrat Medium" charset="0"/>
          <a:ea typeface="Montserrat Medium" charset="0"/>
          <a:cs typeface="Montserrat Medium" charset="0"/>
        </a:defRPr>
      </a:lvl2pPr>
      <a:lvl3pPr marL="1143000" indent="-228600" algn="l" defTabSz="914400" rtl="0" eaLnBrk="1" latinLnBrk="0" hangingPunct="1">
        <a:lnSpc>
          <a:spcPct val="150000"/>
        </a:lnSpc>
        <a:spcBef>
          <a:spcPts val="500"/>
        </a:spcBef>
        <a:buFont typeface="Arial"/>
        <a:buChar char="•"/>
        <a:defRPr sz="2400" b="0" i="0" kern="1200">
          <a:solidFill>
            <a:srgbClr val="012B47"/>
          </a:solidFill>
          <a:latin typeface="Montserrat Medium" charset="0"/>
          <a:ea typeface="Montserrat Medium" charset="0"/>
          <a:cs typeface="Montserrat Medium" charset="0"/>
        </a:defRPr>
      </a:lvl3pPr>
      <a:lvl4pPr marL="1600200" indent="-228600" algn="l" defTabSz="914400" rtl="0" eaLnBrk="1" latinLnBrk="0" hangingPunct="1">
        <a:lnSpc>
          <a:spcPct val="150000"/>
        </a:lnSpc>
        <a:spcBef>
          <a:spcPts val="500"/>
        </a:spcBef>
        <a:buFont typeface="Arial"/>
        <a:buChar char="•"/>
        <a:defRPr sz="2400" b="0" i="0" kern="1200">
          <a:solidFill>
            <a:srgbClr val="012B47"/>
          </a:solidFill>
          <a:latin typeface="Montserrat Medium" charset="0"/>
          <a:ea typeface="Montserrat Medium" charset="0"/>
          <a:cs typeface="Montserrat Medium" charset="0"/>
        </a:defRPr>
      </a:lvl4pPr>
      <a:lvl5pPr marL="2057400" indent="-228600" algn="l" defTabSz="914400" rtl="0" eaLnBrk="1" latinLnBrk="0" hangingPunct="1">
        <a:lnSpc>
          <a:spcPct val="150000"/>
        </a:lnSpc>
        <a:spcBef>
          <a:spcPts val="500"/>
        </a:spcBef>
        <a:buFont typeface="Arial"/>
        <a:buChar char="•"/>
        <a:defRPr sz="2400" b="0" i="0" kern="1200" baseline="0">
          <a:solidFill>
            <a:srgbClr val="012B47"/>
          </a:solidFill>
          <a:latin typeface="Montserrat Medium" charset="0"/>
          <a:ea typeface="Montserrat Medium" charset="0"/>
          <a:cs typeface="Montserrat Medium"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FC062-A513-423D-A981-2B5F0684D07C}"/>
              </a:ext>
            </a:extLst>
          </p:cNvPr>
          <p:cNvSpPr>
            <a:spLocks noGrp="1"/>
          </p:cNvSpPr>
          <p:nvPr>
            <p:ph type="title"/>
          </p:nvPr>
        </p:nvSpPr>
        <p:spPr/>
        <p:txBody>
          <a:bodyPr>
            <a:normAutofit/>
          </a:bodyPr>
          <a:lstStyle/>
          <a:p>
            <a:r>
              <a:rPr lang="en-US" dirty="0"/>
              <a:t>CA Leads on Vaccines</a:t>
            </a:r>
          </a:p>
        </p:txBody>
      </p:sp>
      <p:sp>
        <p:nvSpPr>
          <p:cNvPr id="4" name="Text Placeholder 3">
            <a:extLst>
              <a:ext uri="{FF2B5EF4-FFF2-40B4-BE49-F238E27FC236}">
                <a16:creationId xmlns:a16="http://schemas.microsoft.com/office/drawing/2014/main" id="{FDFEF751-688E-4412-B59D-96FD626D62E8}"/>
              </a:ext>
            </a:extLst>
          </p:cNvPr>
          <p:cNvSpPr>
            <a:spLocks noGrp="1"/>
          </p:cNvSpPr>
          <p:nvPr>
            <p:ph type="body" sz="quarter" idx="17"/>
          </p:nvPr>
        </p:nvSpPr>
        <p:spPr>
          <a:xfrm>
            <a:off x="492069" y="3222092"/>
            <a:ext cx="7820658" cy="1200618"/>
          </a:xfrm>
          <a:noFill/>
        </p:spPr>
        <p:txBody>
          <a:bodyPr>
            <a:normAutofit lnSpcReduction="10000"/>
          </a:bodyPr>
          <a:lstStyle/>
          <a:p>
            <a:r>
              <a:rPr lang="en-US" dirty="0"/>
              <a:t>Presentation to the Organization of State Medical Association Presidents</a:t>
            </a:r>
          </a:p>
          <a:p>
            <a:r>
              <a:rPr lang="en-US" dirty="0"/>
              <a:t>David H. Aizuss, M.D</a:t>
            </a:r>
            <a:r>
              <a:rPr lang="en-US"/>
              <a:t>., CMA President </a:t>
            </a:r>
            <a:endParaRPr lang="en-US" dirty="0"/>
          </a:p>
          <a:p>
            <a:endParaRPr lang="en-US" dirty="0"/>
          </a:p>
          <a:p>
            <a:endParaRPr lang="en-US" dirty="0"/>
          </a:p>
          <a:p>
            <a:endParaRPr lang="en-US" dirty="0"/>
          </a:p>
        </p:txBody>
      </p:sp>
      <p:sp>
        <p:nvSpPr>
          <p:cNvPr id="7" name="Text Placeholder 6">
            <a:extLst>
              <a:ext uri="{FF2B5EF4-FFF2-40B4-BE49-F238E27FC236}">
                <a16:creationId xmlns:a16="http://schemas.microsoft.com/office/drawing/2014/main" id="{A0C2DF52-5204-4165-8989-31AF9716B1B8}"/>
              </a:ext>
            </a:extLst>
          </p:cNvPr>
          <p:cNvSpPr>
            <a:spLocks noGrp="1"/>
          </p:cNvSpPr>
          <p:nvPr>
            <p:ph type="body" sz="quarter" idx="11"/>
          </p:nvPr>
        </p:nvSpPr>
        <p:spPr/>
        <p:txBody>
          <a:bodyPr/>
          <a:lstStyle/>
          <a:p>
            <a:r>
              <a:rPr lang="en-US" dirty="0"/>
              <a:t>June 7, 2019</a:t>
            </a:r>
          </a:p>
        </p:txBody>
      </p:sp>
      <p:sp>
        <p:nvSpPr>
          <p:cNvPr id="5" name="Footer Placeholder 4">
            <a:extLst>
              <a:ext uri="{FF2B5EF4-FFF2-40B4-BE49-F238E27FC236}">
                <a16:creationId xmlns:a16="http://schemas.microsoft.com/office/drawing/2014/main" id="{F222B996-78C0-43A8-987E-2C42E7703D30}"/>
              </a:ext>
            </a:extLst>
          </p:cNvPr>
          <p:cNvSpPr>
            <a:spLocks noGrp="1"/>
          </p:cNvSpPr>
          <p:nvPr>
            <p:ph type="ftr" sz="quarter" idx="3"/>
          </p:nvPr>
        </p:nvSpPr>
        <p:spPr/>
        <p:txBody>
          <a:bodyPr/>
          <a:lstStyle/>
          <a:p>
            <a:r>
              <a:rPr lang="en-US"/>
              <a:t>© Copyright 2019 by California Medical Association</a:t>
            </a:r>
            <a:endParaRPr lang="en-US" dirty="0"/>
          </a:p>
        </p:txBody>
      </p:sp>
      <p:sp>
        <p:nvSpPr>
          <p:cNvPr id="6" name="Slide Number Placeholder 5">
            <a:extLst>
              <a:ext uri="{FF2B5EF4-FFF2-40B4-BE49-F238E27FC236}">
                <a16:creationId xmlns:a16="http://schemas.microsoft.com/office/drawing/2014/main" id="{7EB048F8-8978-49CA-A2F9-1585E4EDDEBC}"/>
              </a:ext>
            </a:extLst>
          </p:cNvPr>
          <p:cNvSpPr>
            <a:spLocks noGrp="1"/>
          </p:cNvSpPr>
          <p:nvPr>
            <p:ph type="sldNum" sz="quarter" idx="4"/>
          </p:nvPr>
        </p:nvSpPr>
        <p:spPr/>
        <p:txBody>
          <a:bodyPr/>
          <a:lstStyle/>
          <a:p>
            <a:fld id="{462947D2-DB38-B544-9561-A22ED783005A}" type="slidenum">
              <a:rPr lang="en-US" smtClean="0"/>
              <a:pPr/>
              <a:t>1</a:t>
            </a:fld>
            <a:endParaRPr lang="en-US" dirty="0"/>
          </a:p>
        </p:txBody>
      </p:sp>
    </p:spTree>
    <p:extLst>
      <p:ext uri="{BB962C8B-B14F-4D97-AF65-F5344CB8AC3E}">
        <p14:creationId xmlns:p14="http://schemas.microsoft.com/office/powerpoint/2010/main" val="856713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BC82EE-2DF4-4D57-8236-B95D33497E7C}"/>
              </a:ext>
            </a:extLst>
          </p:cNvPr>
          <p:cNvSpPr>
            <a:spLocks noGrp="1"/>
          </p:cNvSpPr>
          <p:nvPr>
            <p:ph type="body" sz="quarter" idx="21"/>
          </p:nvPr>
        </p:nvSpPr>
        <p:spPr>
          <a:xfrm>
            <a:off x="497236" y="754632"/>
            <a:ext cx="4987606" cy="4948027"/>
          </a:xfrm>
        </p:spPr>
        <p:txBody>
          <a:bodyPr/>
          <a:lstStyle/>
          <a:p>
            <a:pPr marL="0" indent="0">
              <a:buNone/>
            </a:pPr>
            <a:r>
              <a:rPr lang="en-US" dirty="0">
                <a:solidFill>
                  <a:srgbClr val="002060"/>
                </a:solidFill>
              </a:rPr>
              <a:t> </a:t>
            </a:r>
            <a:r>
              <a:rPr lang="en-US" dirty="0">
                <a:solidFill>
                  <a:srgbClr val="002B47"/>
                </a:solidFill>
              </a:rPr>
              <a:t>An event in Los Angeles included Robert Kennedy, Jr., and representatives from the Nation of Islam.</a:t>
            </a:r>
          </a:p>
        </p:txBody>
      </p:sp>
      <p:sp>
        <p:nvSpPr>
          <p:cNvPr id="4" name="Title 3">
            <a:extLst>
              <a:ext uri="{FF2B5EF4-FFF2-40B4-BE49-F238E27FC236}">
                <a16:creationId xmlns:a16="http://schemas.microsoft.com/office/drawing/2014/main" id="{CB9B523C-90AF-46CD-BBF1-16F044F78D2E}"/>
              </a:ext>
            </a:extLst>
          </p:cNvPr>
          <p:cNvSpPr>
            <a:spLocks noGrp="1"/>
          </p:cNvSpPr>
          <p:nvPr>
            <p:ph type="title"/>
          </p:nvPr>
        </p:nvSpPr>
        <p:spPr/>
        <p:txBody>
          <a:bodyPr/>
          <a:lstStyle/>
          <a:p>
            <a:r>
              <a:rPr lang="en-US" dirty="0"/>
              <a:t>Opposition Events Held Around the State</a:t>
            </a:r>
          </a:p>
        </p:txBody>
      </p:sp>
      <p:sp>
        <p:nvSpPr>
          <p:cNvPr id="5" name="Footer Placeholder 4">
            <a:extLst>
              <a:ext uri="{FF2B5EF4-FFF2-40B4-BE49-F238E27FC236}">
                <a16:creationId xmlns:a16="http://schemas.microsoft.com/office/drawing/2014/main" id="{7A4FF4D4-37F2-441C-85A9-AE0171299021}"/>
              </a:ext>
            </a:extLst>
          </p:cNvPr>
          <p:cNvSpPr>
            <a:spLocks noGrp="1"/>
          </p:cNvSpPr>
          <p:nvPr>
            <p:ph type="ftr" sz="quarter" idx="3"/>
          </p:nvPr>
        </p:nvSpPr>
        <p:spPr/>
        <p:txBody>
          <a:bodyPr/>
          <a:lstStyle/>
          <a:p>
            <a:r>
              <a:rPr lang="en-US"/>
              <a:t>© Copyright 2019 by California Medical Association</a:t>
            </a:r>
            <a:endParaRPr lang="en-US" dirty="0"/>
          </a:p>
        </p:txBody>
      </p:sp>
      <p:sp>
        <p:nvSpPr>
          <p:cNvPr id="6" name="Slide Number Placeholder 5">
            <a:extLst>
              <a:ext uri="{FF2B5EF4-FFF2-40B4-BE49-F238E27FC236}">
                <a16:creationId xmlns:a16="http://schemas.microsoft.com/office/drawing/2014/main" id="{6FA9A417-8911-407A-933E-216F290D30A3}"/>
              </a:ext>
            </a:extLst>
          </p:cNvPr>
          <p:cNvSpPr>
            <a:spLocks noGrp="1"/>
          </p:cNvSpPr>
          <p:nvPr>
            <p:ph type="sldNum" sz="quarter" idx="4"/>
          </p:nvPr>
        </p:nvSpPr>
        <p:spPr/>
        <p:txBody>
          <a:bodyPr/>
          <a:lstStyle/>
          <a:p>
            <a:fld id="{462947D2-DB38-B544-9561-A22ED783005A}" type="slidenum">
              <a:rPr lang="en-US" smtClean="0"/>
              <a:pPr/>
              <a:t>10</a:t>
            </a:fld>
            <a:endParaRPr lang="en-US" dirty="0"/>
          </a:p>
        </p:txBody>
      </p:sp>
      <p:pic>
        <p:nvPicPr>
          <p:cNvPr id="7" name="Content Placeholder 5" descr="6Mb33jP (1).jpg">
            <a:extLst>
              <a:ext uri="{FF2B5EF4-FFF2-40B4-BE49-F238E27FC236}">
                <a16:creationId xmlns:a16="http://schemas.microsoft.com/office/drawing/2014/main" id="{83DDDEF1-FEDF-48F5-93CE-A99A26451F97}"/>
              </a:ext>
            </a:extLst>
          </p:cNvPr>
          <p:cNvPicPr>
            <a:picLocks noChangeAspect="1"/>
          </p:cNvPicPr>
          <p:nvPr/>
        </p:nvPicPr>
        <p:blipFill>
          <a:blip r:embed="rId3" cstate="print"/>
          <a:srcRect t="9174" b="7127"/>
          <a:stretch>
            <a:fillRect/>
          </a:stretch>
        </p:blipFill>
        <p:spPr>
          <a:xfrm>
            <a:off x="8435352" y="984143"/>
            <a:ext cx="3259412" cy="4858990"/>
          </a:xfrm>
          <a:prstGeom prst="rect">
            <a:avLst/>
          </a:prstGeom>
          <a:ln>
            <a:noFill/>
          </a:ln>
          <a:effectLst>
            <a:outerShdw blurRad="292100" dist="139700" dir="2700000" algn="tl" rotWithShape="0">
              <a:srgbClr val="333333">
                <a:alpha val="65000"/>
              </a:srgbClr>
            </a:outerShdw>
          </a:effectLst>
        </p:spPr>
      </p:pic>
      <p:pic>
        <p:nvPicPr>
          <p:cNvPr id="8" name="Picture 2" descr="Robert F. Kennedy, jr. meets with Nation of Islam Minister Tony Muhammad.">
            <a:extLst>
              <a:ext uri="{FF2B5EF4-FFF2-40B4-BE49-F238E27FC236}">
                <a16:creationId xmlns:a16="http://schemas.microsoft.com/office/drawing/2014/main" id="{07226CA1-788E-44FA-A7A0-76DC961BF2EA}"/>
              </a:ext>
            </a:extLst>
          </p:cNvPr>
          <p:cNvPicPr>
            <a:picLocks noChangeAspect="1" noChangeArrowheads="1"/>
          </p:cNvPicPr>
          <p:nvPr/>
        </p:nvPicPr>
        <p:blipFill>
          <a:blip r:embed="rId4" cstate="print"/>
          <a:srcRect/>
          <a:stretch>
            <a:fillRect/>
          </a:stretch>
        </p:blipFill>
        <p:spPr bwMode="auto">
          <a:xfrm>
            <a:off x="3515572" y="3080084"/>
            <a:ext cx="3720661" cy="2364827"/>
          </a:xfrm>
          <a:prstGeom prst="rect">
            <a:avLst/>
          </a:prstGeom>
          <a:noFill/>
        </p:spPr>
      </p:pic>
    </p:spTree>
    <p:extLst>
      <p:ext uri="{BB962C8B-B14F-4D97-AF65-F5344CB8AC3E}">
        <p14:creationId xmlns:p14="http://schemas.microsoft.com/office/powerpoint/2010/main" val="3396732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926307-68DD-4A5A-B26D-9C2045538FE0}"/>
              </a:ext>
            </a:extLst>
          </p:cNvPr>
          <p:cNvSpPr>
            <a:spLocks noGrp="1"/>
          </p:cNvSpPr>
          <p:nvPr>
            <p:ph type="title"/>
          </p:nvPr>
        </p:nvSpPr>
        <p:spPr>
          <a:xfrm>
            <a:off x="396897" y="266425"/>
            <a:ext cx="10515600" cy="519728"/>
          </a:xfrm>
        </p:spPr>
        <p:txBody>
          <a:bodyPr/>
          <a:lstStyle/>
          <a:p>
            <a:r>
              <a:rPr lang="en-US" sz="3200" dirty="0"/>
              <a:t>Anti-SB 277 Ads</a:t>
            </a:r>
          </a:p>
        </p:txBody>
      </p:sp>
      <p:sp>
        <p:nvSpPr>
          <p:cNvPr id="5" name="Footer Placeholder 4">
            <a:extLst>
              <a:ext uri="{FF2B5EF4-FFF2-40B4-BE49-F238E27FC236}">
                <a16:creationId xmlns:a16="http://schemas.microsoft.com/office/drawing/2014/main" id="{9A9EB6D9-A7B5-499A-B461-F0D3B5A5F788}"/>
              </a:ext>
            </a:extLst>
          </p:cNvPr>
          <p:cNvSpPr>
            <a:spLocks noGrp="1"/>
          </p:cNvSpPr>
          <p:nvPr>
            <p:ph type="ftr" sz="quarter" idx="3"/>
          </p:nvPr>
        </p:nvSpPr>
        <p:spPr/>
        <p:txBody>
          <a:bodyPr/>
          <a:lstStyle/>
          <a:p>
            <a:r>
              <a:rPr lang="en-US"/>
              <a:t>© Copyright 2019 by California Medical Association</a:t>
            </a:r>
            <a:endParaRPr lang="en-US" dirty="0"/>
          </a:p>
        </p:txBody>
      </p:sp>
      <p:sp>
        <p:nvSpPr>
          <p:cNvPr id="6" name="Slide Number Placeholder 5">
            <a:extLst>
              <a:ext uri="{FF2B5EF4-FFF2-40B4-BE49-F238E27FC236}">
                <a16:creationId xmlns:a16="http://schemas.microsoft.com/office/drawing/2014/main" id="{ADEA706F-7DD4-4036-9CB1-E938AA259A35}"/>
              </a:ext>
            </a:extLst>
          </p:cNvPr>
          <p:cNvSpPr>
            <a:spLocks noGrp="1"/>
          </p:cNvSpPr>
          <p:nvPr>
            <p:ph type="sldNum" sz="quarter" idx="4"/>
          </p:nvPr>
        </p:nvSpPr>
        <p:spPr/>
        <p:txBody>
          <a:bodyPr/>
          <a:lstStyle/>
          <a:p>
            <a:fld id="{462947D2-DB38-B544-9561-A22ED783005A}" type="slidenum">
              <a:rPr lang="en-US" smtClean="0"/>
              <a:pPr/>
              <a:t>11</a:t>
            </a:fld>
            <a:endParaRPr lang="en-US" dirty="0"/>
          </a:p>
        </p:txBody>
      </p:sp>
      <p:pic>
        <p:nvPicPr>
          <p:cNvPr id="9" name="Content Placeholder 6" descr="AVFC-Tombstones-Cartoon.jpg">
            <a:extLst>
              <a:ext uri="{FF2B5EF4-FFF2-40B4-BE49-F238E27FC236}">
                <a16:creationId xmlns:a16="http://schemas.microsoft.com/office/drawing/2014/main" id="{95A6AA21-7E43-4EF4-8EAF-64CC3C1B48F1}"/>
              </a:ext>
            </a:extLst>
          </p:cNvPr>
          <p:cNvPicPr>
            <a:picLocks noGrp="1" noChangeAspect="1"/>
          </p:cNvPicPr>
          <p:nvPr>
            <p:ph sz="half" idx="1"/>
          </p:nvPr>
        </p:nvPicPr>
        <p:blipFill>
          <a:blip r:embed="rId3" cstate="print"/>
          <a:stretch>
            <a:fillRect/>
          </a:stretch>
        </p:blipFill>
        <p:spPr>
          <a:xfrm>
            <a:off x="7811814" y="494768"/>
            <a:ext cx="2384756" cy="5120640"/>
          </a:xfrm>
        </p:spPr>
      </p:pic>
      <p:pic>
        <p:nvPicPr>
          <p:cNvPr id="15" name="Content Placeholder 6" descr="AVFC-Tombstones-Cartoon.jpg">
            <a:extLst>
              <a:ext uri="{FF2B5EF4-FFF2-40B4-BE49-F238E27FC236}">
                <a16:creationId xmlns:a16="http://schemas.microsoft.com/office/drawing/2014/main" id="{150E10C8-38B6-4A8F-8DBA-428E5D72B8C0}"/>
              </a:ext>
            </a:extLst>
          </p:cNvPr>
          <p:cNvPicPr>
            <a:picLocks noChangeAspect="1"/>
          </p:cNvPicPr>
          <p:nvPr/>
        </p:nvPicPr>
        <p:blipFill>
          <a:blip r:embed="rId3" cstate="print"/>
          <a:stretch>
            <a:fillRect/>
          </a:stretch>
        </p:blipFill>
        <p:spPr>
          <a:xfrm>
            <a:off x="7996802" y="335823"/>
            <a:ext cx="3066393" cy="5507928"/>
          </a:xfrm>
          <a:prstGeom prst="rect">
            <a:avLst/>
          </a:prstGeom>
          <a:ln w="127000" cap="sq">
            <a:solidFill>
              <a:srgbClr val="002B47"/>
            </a:solidFill>
            <a:miter lim="800000"/>
          </a:ln>
          <a:effectLst>
            <a:outerShdw blurRad="57150" dist="50800" dir="2700000" algn="tl" rotWithShape="0">
              <a:srgbClr val="000000">
                <a:alpha val="40000"/>
              </a:srgbClr>
            </a:outerShdw>
          </a:effectLst>
        </p:spPr>
      </p:pic>
      <p:pic>
        <p:nvPicPr>
          <p:cNvPr id="20" name="Content Placeholder 7" descr="AVFC-Donkey-Cartoon-final.jpg">
            <a:extLst>
              <a:ext uri="{FF2B5EF4-FFF2-40B4-BE49-F238E27FC236}">
                <a16:creationId xmlns:a16="http://schemas.microsoft.com/office/drawing/2014/main" id="{406D27DA-182C-4682-86E5-CDFE113FD3E7}"/>
              </a:ext>
            </a:extLst>
          </p:cNvPr>
          <p:cNvPicPr>
            <a:picLocks noChangeAspect="1"/>
          </p:cNvPicPr>
          <p:nvPr/>
        </p:nvPicPr>
        <p:blipFill>
          <a:blip r:embed="rId4" cstate="print"/>
          <a:stretch>
            <a:fillRect/>
          </a:stretch>
        </p:blipFill>
        <p:spPr>
          <a:xfrm>
            <a:off x="4380187" y="335823"/>
            <a:ext cx="2801615" cy="5507929"/>
          </a:xfrm>
          <a:prstGeom prst="rect">
            <a:avLst/>
          </a:prstGeom>
          <a:ln w="127000" cap="sq">
            <a:solidFill>
              <a:srgbClr val="002B47"/>
            </a:solidFill>
            <a:miter lim="800000"/>
          </a:ln>
          <a:effectLst>
            <a:outerShdw blurRad="57150" dist="50800" dir="2700000" algn="tl" rotWithShape="0">
              <a:srgbClr val="000000">
                <a:alpha val="40000"/>
              </a:srgbClr>
            </a:outerShdw>
          </a:effectLst>
        </p:spPr>
      </p:pic>
      <p:sp>
        <p:nvSpPr>
          <p:cNvPr id="21" name="Rectangle 20">
            <a:extLst>
              <a:ext uri="{FF2B5EF4-FFF2-40B4-BE49-F238E27FC236}">
                <a16:creationId xmlns:a16="http://schemas.microsoft.com/office/drawing/2014/main" id="{EE879A2C-3894-4905-9275-B0A4B6A6002F}"/>
              </a:ext>
            </a:extLst>
          </p:cNvPr>
          <p:cNvSpPr/>
          <p:nvPr/>
        </p:nvSpPr>
        <p:spPr>
          <a:xfrm>
            <a:off x="0" y="5730815"/>
            <a:ext cx="2769861" cy="276999"/>
          </a:xfrm>
          <a:prstGeom prst="rect">
            <a:avLst/>
          </a:prstGeom>
        </p:spPr>
        <p:txBody>
          <a:bodyPr wrap="none">
            <a:spAutoFit/>
          </a:bodyPr>
          <a:lstStyle/>
          <a:p>
            <a:r>
              <a:rPr lang="en-US" sz="1200" dirty="0"/>
              <a:t>Sacramento Bee – Week of June 22, 2015</a:t>
            </a:r>
          </a:p>
        </p:txBody>
      </p:sp>
    </p:spTree>
    <p:extLst>
      <p:ext uri="{BB962C8B-B14F-4D97-AF65-F5344CB8AC3E}">
        <p14:creationId xmlns:p14="http://schemas.microsoft.com/office/powerpoint/2010/main" val="2416486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927F395-2272-4156-8FAC-CF51D155429D}"/>
              </a:ext>
            </a:extLst>
          </p:cNvPr>
          <p:cNvSpPr>
            <a:spLocks noGrp="1"/>
          </p:cNvSpPr>
          <p:nvPr>
            <p:ph type="ftr" sz="quarter" idx="13"/>
          </p:nvPr>
        </p:nvSpPr>
        <p:spPr/>
        <p:txBody>
          <a:bodyPr/>
          <a:lstStyle/>
          <a:p>
            <a:r>
              <a:rPr lang="en-US"/>
              <a:t>© Copyright 2019 by California Medical Association</a:t>
            </a:r>
            <a:endParaRPr lang="en-US" dirty="0"/>
          </a:p>
        </p:txBody>
      </p:sp>
      <p:sp>
        <p:nvSpPr>
          <p:cNvPr id="6" name="Slide Number Placeholder 5">
            <a:extLst>
              <a:ext uri="{FF2B5EF4-FFF2-40B4-BE49-F238E27FC236}">
                <a16:creationId xmlns:a16="http://schemas.microsoft.com/office/drawing/2014/main" id="{212A7DB0-CD84-4416-A004-A08199C0EE47}"/>
              </a:ext>
            </a:extLst>
          </p:cNvPr>
          <p:cNvSpPr>
            <a:spLocks noGrp="1"/>
          </p:cNvSpPr>
          <p:nvPr>
            <p:ph type="sldNum" sz="quarter" idx="14"/>
          </p:nvPr>
        </p:nvSpPr>
        <p:spPr/>
        <p:txBody>
          <a:bodyPr/>
          <a:lstStyle/>
          <a:p>
            <a:fld id="{462947D2-DB38-B544-9561-A22ED783005A}" type="slidenum">
              <a:rPr lang="en-US" smtClean="0"/>
              <a:pPr/>
              <a:t>12</a:t>
            </a:fld>
            <a:endParaRPr lang="en-US" dirty="0"/>
          </a:p>
        </p:txBody>
      </p:sp>
      <p:sp>
        <p:nvSpPr>
          <p:cNvPr id="7" name="Title 6">
            <a:extLst>
              <a:ext uri="{FF2B5EF4-FFF2-40B4-BE49-F238E27FC236}">
                <a16:creationId xmlns:a16="http://schemas.microsoft.com/office/drawing/2014/main" id="{311D966F-7C53-4D5D-A86C-EABDE41F90D9}"/>
              </a:ext>
            </a:extLst>
          </p:cNvPr>
          <p:cNvSpPr>
            <a:spLocks noGrp="1"/>
          </p:cNvSpPr>
          <p:nvPr>
            <p:ph type="title"/>
          </p:nvPr>
        </p:nvSpPr>
        <p:spPr/>
        <p:txBody>
          <a:bodyPr/>
          <a:lstStyle/>
          <a:p>
            <a:r>
              <a:rPr lang="en-US" dirty="0"/>
              <a:t>SB 277 Organizational Support</a:t>
            </a:r>
          </a:p>
        </p:txBody>
      </p:sp>
      <p:pic>
        <p:nvPicPr>
          <p:cNvPr id="9" name="Picture 1">
            <a:extLst>
              <a:ext uri="{FF2B5EF4-FFF2-40B4-BE49-F238E27FC236}">
                <a16:creationId xmlns:a16="http://schemas.microsoft.com/office/drawing/2014/main" id="{527F194B-1DAD-44D6-86BF-7D244EB7BFAC}"/>
              </a:ext>
            </a:extLst>
          </p:cNvPr>
          <p:cNvPicPr>
            <a:picLocks noGrp="1" noChangeAspect="1" noChangeArrowheads="1"/>
          </p:cNvPicPr>
          <p:nvPr>
            <p:ph type="pic" sz="quarter" idx="12"/>
          </p:nvPr>
        </p:nvPicPr>
        <p:blipFill rotWithShape="1">
          <a:blip r:embed="rId3" cstate="print"/>
          <a:srcRect l="12117" t="-1292" r="16874" b="1"/>
          <a:stretch/>
        </p:blipFill>
        <p:spPr bwMode="auto">
          <a:xfrm>
            <a:off x="202621" y="876390"/>
            <a:ext cx="4688503" cy="5015255"/>
          </a:xfrm>
          <a:prstGeom prst="rect">
            <a:avLst/>
          </a:prstGeom>
          <a:noFill/>
          <a:ln w="9525">
            <a:noFill/>
            <a:miter lim="800000"/>
            <a:headEnd/>
            <a:tailEnd/>
          </a:ln>
        </p:spPr>
      </p:pic>
      <p:pic>
        <p:nvPicPr>
          <p:cNvPr id="10" name="Picture 2">
            <a:extLst>
              <a:ext uri="{FF2B5EF4-FFF2-40B4-BE49-F238E27FC236}">
                <a16:creationId xmlns:a16="http://schemas.microsoft.com/office/drawing/2014/main" id="{4902666B-A716-4493-BC77-316F009C9EAE}"/>
              </a:ext>
            </a:extLst>
          </p:cNvPr>
          <p:cNvPicPr>
            <a:picLocks noChangeAspect="1" noChangeArrowheads="1"/>
          </p:cNvPicPr>
          <p:nvPr/>
        </p:nvPicPr>
        <p:blipFill>
          <a:blip r:embed="rId4" cstate="print"/>
          <a:srcRect l="14500" t="1493" r="24000"/>
          <a:stretch>
            <a:fillRect/>
          </a:stretch>
        </p:blipFill>
        <p:spPr bwMode="auto">
          <a:xfrm>
            <a:off x="5957454" y="914400"/>
            <a:ext cx="4186428" cy="5029200"/>
          </a:xfrm>
          <a:prstGeom prst="rect">
            <a:avLst/>
          </a:prstGeom>
          <a:noFill/>
          <a:ln w="9525">
            <a:noFill/>
            <a:miter lim="800000"/>
            <a:headEnd/>
            <a:tailEnd/>
          </a:ln>
        </p:spPr>
      </p:pic>
    </p:spTree>
    <p:extLst>
      <p:ext uri="{BB962C8B-B14F-4D97-AF65-F5344CB8AC3E}">
        <p14:creationId xmlns:p14="http://schemas.microsoft.com/office/powerpoint/2010/main" val="3794097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8B584F7-1088-46CA-A3AD-A2A6E8343D57}"/>
              </a:ext>
            </a:extLst>
          </p:cNvPr>
          <p:cNvSpPr>
            <a:spLocks noGrp="1"/>
          </p:cNvSpPr>
          <p:nvPr>
            <p:ph type="ftr" sz="quarter" idx="13"/>
          </p:nvPr>
        </p:nvSpPr>
        <p:spPr/>
        <p:txBody>
          <a:bodyPr/>
          <a:lstStyle/>
          <a:p>
            <a:r>
              <a:rPr lang="en-US"/>
              <a:t>© Copyright 2019 by California Medical Association</a:t>
            </a:r>
            <a:endParaRPr lang="en-US" dirty="0"/>
          </a:p>
        </p:txBody>
      </p:sp>
      <p:sp>
        <p:nvSpPr>
          <p:cNvPr id="4" name="Slide Number Placeholder 3">
            <a:extLst>
              <a:ext uri="{FF2B5EF4-FFF2-40B4-BE49-F238E27FC236}">
                <a16:creationId xmlns:a16="http://schemas.microsoft.com/office/drawing/2014/main" id="{10E8337A-E798-490C-9554-8E27C9558118}"/>
              </a:ext>
            </a:extLst>
          </p:cNvPr>
          <p:cNvSpPr>
            <a:spLocks noGrp="1"/>
          </p:cNvSpPr>
          <p:nvPr>
            <p:ph type="sldNum" sz="quarter" idx="14"/>
          </p:nvPr>
        </p:nvSpPr>
        <p:spPr/>
        <p:txBody>
          <a:bodyPr/>
          <a:lstStyle/>
          <a:p>
            <a:fld id="{462947D2-DB38-B544-9561-A22ED783005A}" type="slidenum">
              <a:rPr lang="en-US" smtClean="0"/>
              <a:t>13</a:t>
            </a:fld>
            <a:endParaRPr lang="en-US"/>
          </a:p>
        </p:txBody>
      </p:sp>
      <p:sp>
        <p:nvSpPr>
          <p:cNvPr id="5" name="Title 4">
            <a:extLst>
              <a:ext uri="{FF2B5EF4-FFF2-40B4-BE49-F238E27FC236}">
                <a16:creationId xmlns:a16="http://schemas.microsoft.com/office/drawing/2014/main" id="{D95BE1E1-9857-41CF-9694-B9828009FE3F}"/>
              </a:ext>
            </a:extLst>
          </p:cNvPr>
          <p:cNvSpPr>
            <a:spLocks noGrp="1"/>
          </p:cNvSpPr>
          <p:nvPr>
            <p:ph type="title"/>
          </p:nvPr>
        </p:nvSpPr>
        <p:spPr/>
        <p:txBody>
          <a:bodyPr/>
          <a:lstStyle/>
          <a:p>
            <a:r>
              <a:rPr lang="en-US" dirty="0"/>
              <a:t>Increase in Permanent Medical Exemptions</a:t>
            </a:r>
          </a:p>
        </p:txBody>
      </p:sp>
      <p:grpSp>
        <p:nvGrpSpPr>
          <p:cNvPr id="7" name="Group 1">
            <a:extLst>
              <a:ext uri="{FF2B5EF4-FFF2-40B4-BE49-F238E27FC236}">
                <a16:creationId xmlns:a16="http://schemas.microsoft.com/office/drawing/2014/main" id="{1662DBA7-E20E-431A-BC29-64BA014F67E7}"/>
              </a:ext>
            </a:extLst>
          </p:cNvPr>
          <p:cNvGrpSpPr>
            <a:grpSpLocks/>
          </p:cNvGrpSpPr>
          <p:nvPr/>
        </p:nvGrpSpPr>
        <p:grpSpPr bwMode="auto">
          <a:xfrm>
            <a:off x="1330890" y="1870321"/>
            <a:ext cx="9067800" cy="2762250"/>
            <a:chOff x="780" y="720"/>
            <a:chExt cx="14280" cy="4350"/>
          </a:xfrm>
        </p:grpSpPr>
        <p:pic>
          <p:nvPicPr>
            <p:cNvPr id="3088" name="Picture 16">
              <a:extLst>
                <a:ext uri="{FF2B5EF4-FFF2-40B4-BE49-F238E27FC236}">
                  <a16:creationId xmlns:a16="http://schemas.microsoft.com/office/drawing/2014/main" id="{2613CCFE-CA93-49BB-8D01-0E9530CFF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2" y="940"/>
              <a:ext cx="11350" cy="358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14">
              <a:extLst>
                <a:ext uri="{FF2B5EF4-FFF2-40B4-BE49-F238E27FC236}">
                  <a16:creationId xmlns:a16="http://schemas.microsoft.com/office/drawing/2014/main" id="{4CAE6AB5-89B9-43D3-8F3A-BB9E4DAE5448}"/>
                </a:ext>
              </a:extLst>
            </p:cNvPr>
            <p:cNvGrpSpPr>
              <a:grpSpLocks/>
            </p:cNvGrpSpPr>
            <p:nvPr/>
          </p:nvGrpSpPr>
          <p:grpSpPr bwMode="auto">
            <a:xfrm>
              <a:off x="780" y="720"/>
              <a:ext cx="14280" cy="4350"/>
              <a:chOff x="780" y="720"/>
              <a:chExt cx="14280" cy="4350"/>
            </a:xfrm>
          </p:grpSpPr>
          <p:sp>
            <p:nvSpPr>
              <p:cNvPr id="21" name="Freeform 15">
                <a:extLst>
                  <a:ext uri="{FF2B5EF4-FFF2-40B4-BE49-F238E27FC236}">
                    <a16:creationId xmlns:a16="http://schemas.microsoft.com/office/drawing/2014/main" id="{155D8D4E-3F3E-4821-83A5-AA88131E606D}"/>
                  </a:ext>
                </a:extLst>
              </p:cNvPr>
              <p:cNvSpPr>
                <a:spLocks/>
              </p:cNvSpPr>
              <p:nvPr/>
            </p:nvSpPr>
            <p:spPr bwMode="auto">
              <a:xfrm>
                <a:off x="780" y="720"/>
                <a:ext cx="14280" cy="4350"/>
              </a:xfrm>
              <a:custGeom>
                <a:avLst/>
                <a:gdLst>
                  <a:gd name="T0" fmla="+- 0 780 780"/>
                  <a:gd name="T1" fmla="*/ T0 w 14280"/>
                  <a:gd name="T2" fmla="+- 0 720 720"/>
                  <a:gd name="T3" fmla="*/ 720 h 4350"/>
                  <a:gd name="T4" fmla="+- 0 15060 780"/>
                  <a:gd name="T5" fmla="*/ T4 w 14280"/>
                  <a:gd name="T6" fmla="+- 0 720 720"/>
                  <a:gd name="T7" fmla="*/ 720 h 4350"/>
                  <a:gd name="T8" fmla="+- 0 15060 780"/>
                  <a:gd name="T9" fmla="*/ T8 w 14280"/>
                  <a:gd name="T10" fmla="+- 0 5070 720"/>
                  <a:gd name="T11" fmla="*/ 5070 h 4350"/>
                  <a:gd name="T12" fmla="+- 0 780 780"/>
                  <a:gd name="T13" fmla="*/ T12 w 14280"/>
                  <a:gd name="T14" fmla="+- 0 5070 720"/>
                  <a:gd name="T15" fmla="*/ 5070 h 4350"/>
                  <a:gd name="T16" fmla="+- 0 780 780"/>
                  <a:gd name="T17" fmla="*/ T16 w 14280"/>
                  <a:gd name="T18" fmla="+- 0 720 720"/>
                  <a:gd name="T19" fmla="*/ 720 h 4350"/>
                </a:gdLst>
                <a:ahLst/>
                <a:cxnLst>
                  <a:cxn ang="0">
                    <a:pos x="T1" y="T3"/>
                  </a:cxn>
                  <a:cxn ang="0">
                    <a:pos x="T5" y="T7"/>
                  </a:cxn>
                  <a:cxn ang="0">
                    <a:pos x="T9" y="T11"/>
                  </a:cxn>
                  <a:cxn ang="0">
                    <a:pos x="T13" y="T15"/>
                  </a:cxn>
                  <a:cxn ang="0">
                    <a:pos x="T17" y="T19"/>
                  </a:cxn>
                </a:cxnLst>
                <a:rect l="0" t="0" r="r" b="b"/>
                <a:pathLst>
                  <a:path w="14280" h="4350">
                    <a:moveTo>
                      <a:pt x="0" y="0"/>
                    </a:moveTo>
                    <a:lnTo>
                      <a:pt x="14280" y="0"/>
                    </a:lnTo>
                    <a:lnTo>
                      <a:pt x="14280" y="4350"/>
                    </a:lnTo>
                    <a:lnTo>
                      <a:pt x="0" y="4350"/>
                    </a:lnTo>
                    <a:lnTo>
                      <a:pt x="0" y="0"/>
                    </a:lnTo>
                    <a:close/>
                  </a:path>
                </a:pathLst>
              </a:custGeom>
              <a:noFill/>
              <a:ln w="9525">
                <a:solidFill>
                  <a:srgbClr val="DADADA"/>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 name="Group 12">
              <a:extLst>
                <a:ext uri="{FF2B5EF4-FFF2-40B4-BE49-F238E27FC236}">
                  <a16:creationId xmlns:a16="http://schemas.microsoft.com/office/drawing/2014/main" id="{064E64CA-160F-4438-8D82-15BECC8C9F82}"/>
                </a:ext>
              </a:extLst>
            </p:cNvPr>
            <p:cNvGrpSpPr>
              <a:grpSpLocks/>
            </p:cNvGrpSpPr>
            <p:nvPr/>
          </p:nvGrpSpPr>
          <p:grpSpPr bwMode="auto">
            <a:xfrm>
              <a:off x="2763" y="858"/>
              <a:ext cx="154" cy="154"/>
              <a:chOff x="2763" y="858"/>
              <a:chExt cx="154" cy="154"/>
            </a:xfrm>
          </p:grpSpPr>
          <p:sp>
            <p:nvSpPr>
              <p:cNvPr id="20" name="Freeform 13">
                <a:extLst>
                  <a:ext uri="{FF2B5EF4-FFF2-40B4-BE49-F238E27FC236}">
                    <a16:creationId xmlns:a16="http://schemas.microsoft.com/office/drawing/2014/main" id="{475E648C-A6CD-4FA5-B5D6-565B3F8A3A9F}"/>
                  </a:ext>
                </a:extLst>
              </p:cNvPr>
              <p:cNvSpPr>
                <a:spLocks/>
              </p:cNvSpPr>
              <p:nvPr/>
            </p:nvSpPr>
            <p:spPr bwMode="auto">
              <a:xfrm>
                <a:off x="2763" y="858"/>
                <a:ext cx="154" cy="154"/>
              </a:xfrm>
              <a:custGeom>
                <a:avLst/>
                <a:gdLst>
                  <a:gd name="T0" fmla="+- 0 2763 2763"/>
                  <a:gd name="T1" fmla="*/ T0 w 154"/>
                  <a:gd name="T2" fmla="+- 0 858 858"/>
                  <a:gd name="T3" fmla="*/ 858 h 154"/>
                  <a:gd name="T4" fmla="+- 0 2917 2763"/>
                  <a:gd name="T5" fmla="*/ T4 w 154"/>
                  <a:gd name="T6" fmla="+- 0 858 858"/>
                  <a:gd name="T7" fmla="*/ 858 h 154"/>
                  <a:gd name="T8" fmla="+- 0 2917 2763"/>
                  <a:gd name="T9" fmla="*/ T8 w 154"/>
                  <a:gd name="T10" fmla="+- 0 1012 858"/>
                  <a:gd name="T11" fmla="*/ 1012 h 154"/>
                  <a:gd name="T12" fmla="+- 0 2763 2763"/>
                  <a:gd name="T13" fmla="*/ T12 w 154"/>
                  <a:gd name="T14" fmla="+- 0 1012 858"/>
                  <a:gd name="T15" fmla="*/ 1012 h 154"/>
                  <a:gd name="T16" fmla="+- 0 2763 2763"/>
                  <a:gd name="T17" fmla="*/ T16 w 154"/>
                  <a:gd name="T18" fmla="+- 0 858 858"/>
                  <a:gd name="T19" fmla="*/ 858 h 154"/>
                </a:gdLst>
                <a:ahLst/>
                <a:cxnLst>
                  <a:cxn ang="0">
                    <a:pos x="T1" y="T3"/>
                  </a:cxn>
                  <a:cxn ang="0">
                    <a:pos x="T5" y="T7"/>
                  </a:cxn>
                  <a:cxn ang="0">
                    <a:pos x="T9" y="T11"/>
                  </a:cxn>
                  <a:cxn ang="0">
                    <a:pos x="T13" y="T15"/>
                  </a:cxn>
                  <a:cxn ang="0">
                    <a:pos x="T17" y="T19"/>
                  </a:cxn>
                </a:cxnLst>
                <a:rect l="0" t="0" r="r" b="b"/>
                <a:pathLst>
                  <a:path w="154" h="154">
                    <a:moveTo>
                      <a:pt x="0" y="0"/>
                    </a:moveTo>
                    <a:lnTo>
                      <a:pt x="154" y="0"/>
                    </a:lnTo>
                    <a:lnTo>
                      <a:pt x="154" y="154"/>
                    </a:lnTo>
                    <a:lnTo>
                      <a:pt x="0" y="154"/>
                    </a:lnTo>
                    <a:lnTo>
                      <a:pt x="0" y="0"/>
                    </a:lnTo>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10">
              <a:extLst>
                <a:ext uri="{FF2B5EF4-FFF2-40B4-BE49-F238E27FC236}">
                  <a16:creationId xmlns:a16="http://schemas.microsoft.com/office/drawing/2014/main" id="{5B2DE695-8554-41DA-835F-388B17E8A891}"/>
                </a:ext>
              </a:extLst>
            </p:cNvPr>
            <p:cNvGrpSpPr>
              <a:grpSpLocks/>
            </p:cNvGrpSpPr>
            <p:nvPr/>
          </p:nvGrpSpPr>
          <p:grpSpPr bwMode="auto">
            <a:xfrm>
              <a:off x="6442" y="858"/>
              <a:ext cx="188" cy="154"/>
              <a:chOff x="6442" y="858"/>
              <a:chExt cx="188" cy="154"/>
            </a:xfrm>
          </p:grpSpPr>
          <p:sp>
            <p:nvSpPr>
              <p:cNvPr id="19" name="Freeform 11">
                <a:extLst>
                  <a:ext uri="{FF2B5EF4-FFF2-40B4-BE49-F238E27FC236}">
                    <a16:creationId xmlns:a16="http://schemas.microsoft.com/office/drawing/2014/main" id="{BDF3E0A6-60E7-4116-90E9-6C6A74394F9C}"/>
                  </a:ext>
                </a:extLst>
              </p:cNvPr>
              <p:cNvSpPr>
                <a:spLocks/>
              </p:cNvSpPr>
              <p:nvPr/>
            </p:nvSpPr>
            <p:spPr bwMode="auto">
              <a:xfrm flipH="1">
                <a:off x="6442" y="858"/>
                <a:ext cx="188" cy="154"/>
              </a:xfrm>
              <a:custGeom>
                <a:avLst/>
                <a:gdLst>
                  <a:gd name="T0" fmla="+- 0 6721 6721"/>
                  <a:gd name="T1" fmla="*/ T0 w 154"/>
                  <a:gd name="T2" fmla="+- 0 858 858"/>
                  <a:gd name="T3" fmla="*/ 858 h 154"/>
                  <a:gd name="T4" fmla="+- 0 6875 6721"/>
                  <a:gd name="T5" fmla="*/ T4 w 154"/>
                  <a:gd name="T6" fmla="+- 0 858 858"/>
                  <a:gd name="T7" fmla="*/ 858 h 154"/>
                  <a:gd name="T8" fmla="+- 0 6875 6721"/>
                  <a:gd name="T9" fmla="*/ T8 w 154"/>
                  <a:gd name="T10" fmla="+- 0 1012 858"/>
                  <a:gd name="T11" fmla="*/ 1012 h 154"/>
                  <a:gd name="T12" fmla="+- 0 6721 6721"/>
                  <a:gd name="T13" fmla="*/ T12 w 154"/>
                  <a:gd name="T14" fmla="+- 0 1012 858"/>
                  <a:gd name="T15" fmla="*/ 1012 h 154"/>
                  <a:gd name="T16" fmla="+- 0 6721 6721"/>
                  <a:gd name="T17" fmla="*/ T16 w 154"/>
                  <a:gd name="T18" fmla="+- 0 858 858"/>
                  <a:gd name="T19" fmla="*/ 858 h 154"/>
                </a:gdLst>
                <a:ahLst/>
                <a:cxnLst>
                  <a:cxn ang="0">
                    <a:pos x="T1" y="T3"/>
                  </a:cxn>
                  <a:cxn ang="0">
                    <a:pos x="T5" y="T7"/>
                  </a:cxn>
                  <a:cxn ang="0">
                    <a:pos x="T9" y="T11"/>
                  </a:cxn>
                  <a:cxn ang="0">
                    <a:pos x="T13" y="T15"/>
                  </a:cxn>
                  <a:cxn ang="0">
                    <a:pos x="T17" y="T19"/>
                  </a:cxn>
                </a:cxnLst>
                <a:rect l="0" t="0" r="r" b="b"/>
                <a:pathLst>
                  <a:path w="154" h="154">
                    <a:moveTo>
                      <a:pt x="0" y="0"/>
                    </a:moveTo>
                    <a:lnTo>
                      <a:pt x="154" y="0"/>
                    </a:lnTo>
                    <a:lnTo>
                      <a:pt x="154" y="154"/>
                    </a:lnTo>
                    <a:lnTo>
                      <a:pt x="0" y="154"/>
                    </a:lnTo>
                    <a:lnTo>
                      <a:pt x="0" y="0"/>
                    </a:lnTo>
                  </a:path>
                </a:pathLst>
              </a:custGeom>
              <a:solidFill>
                <a:srgbClr val="C05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 name="Group 8">
              <a:extLst>
                <a:ext uri="{FF2B5EF4-FFF2-40B4-BE49-F238E27FC236}">
                  <a16:creationId xmlns:a16="http://schemas.microsoft.com/office/drawing/2014/main" id="{90FD7831-5A53-449D-BDDF-9B14A0F782BC}"/>
                </a:ext>
              </a:extLst>
            </p:cNvPr>
            <p:cNvGrpSpPr>
              <a:grpSpLocks/>
            </p:cNvGrpSpPr>
            <p:nvPr/>
          </p:nvGrpSpPr>
          <p:grpSpPr bwMode="auto">
            <a:xfrm>
              <a:off x="9758" y="843"/>
              <a:ext cx="154" cy="154"/>
              <a:chOff x="9758" y="843"/>
              <a:chExt cx="154" cy="154"/>
            </a:xfrm>
          </p:grpSpPr>
          <p:sp>
            <p:nvSpPr>
              <p:cNvPr id="18" name="Freeform 9">
                <a:extLst>
                  <a:ext uri="{FF2B5EF4-FFF2-40B4-BE49-F238E27FC236}">
                    <a16:creationId xmlns:a16="http://schemas.microsoft.com/office/drawing/2014/main" id="{2B9B7011-7179-4B9C-B557-9FB7444A60F5}"/>
                  </a:ext>
                </a:extLst>
              </p:cNvPr>
              <p:cNvSpPr>
                <a:spLocks/>
              </p:cNvSpPr>
              <p:nvPr/>
            </p:nvSpPr>
            <p:spPr bwMode="auto">
              <a:xfrm>
                <a:off x="9758" y="843"/>
                <a:ext cx="154" cy="154"/>
              </a:xfrm>
              <a:custGeom>
                <a:avLst/>
                <a:gdLst>
                  <a:gd name="T0" fmla="+- 0 9938 9938"/>
                  <a:gd name="T1" fmla="*/ T0 w 154"/>
                  <a:gd name="T2" fmla="+- 0 858 858"/>
                  <a:gd name="T3" fmla="*/ 858 h 154"/>
                  <a:gd name="T4" fmla="+- 0 10091 9938"/>
                  <a:gd name="T5" fmla="*/ T4 w 154"/>
                  <a:gd name="T6" fmla="+- 0 858 858"/>
                  <a:gd name="T7" fmla="*/ 858 h 154"/>
                  <a:gd name="T8" fmla="+- 0 10091 9938"/>
                  <a:gd name="T9" fmla="*/ T8 w 154"/>
                  <a:gd name="T10" fmla="+- 0 1012 858"/>
                  <a:gd name="T11" fmla="*/ 1012 h 154"/>
                  <a:gd name="T12" fmla="+- 0 9938 9938"/>
                  <a:gd name="T13" fmla="*/ T12 w 154"/>
                  <a:gd name="T14" fmla="+- 0 1012 858"/>
                  <a:gd name="T15" fmla="*/ 1012 h 154"/>
                  <a:gd name="T16" fmla="+- 0 9938 9938"/>
                  <a:gd name="T17" fmla="*/ T16 w 154"/>
                  <a:gd name="T18" fmla="+- 0 858 858"/>
                  <a:gd name="T19" fmla="*/ 858 h 154"/>
                </a:gdLst>
                <a:ahLst/>
                <a:cxnLst>
                  <a:cxn ang="0">
                    <a:pos x="T1" y="T3"/>
                  </a:cxn>
                  <a:cxn ang="0">
                    <a:pos x="T5" y="T7"/>
                  </a:cxn>
                  <a:cxn ang="0">
                    <a:pos x="T9" y="T11"/>
                  </a:cxn>
                  <a:cxn ang="0">
                    <a:pos x="T13" y="T15"/>
                  </a:cxn>
                  <a:cxn ang="0">
                    <a:pos x="T17" y="T19"/>
                  </a:cxn>
                </a:cxnLst>
                <a:rect l="0" t="0" r="r" b="b"/>
                <a:pathLst>
                  <a:path w="154" h="154">
                    <a:moveTo>
                      <a:pt x="0" y="0"/>
                    </a:moveTo>
                    <a:lnTo>
                      <a:pt x="153" y="0"/>
                    </a:lnTo>
                    <a:lnTo>
                      <a:pt x="153" y="154"/>
                    </a:lnTo>
                    <a:lnTo>
                      <a:pt x="0" y="154"/>
                    </a:lnTo>
                    <a:lnTo>
                      <a:pt x="0" y="0"/>
                    </a:lnTo>
                  </a:path>
                </a:pathLst>
              </a:custGeom>
              <a:solidFill>
                <a:srgbClr val="9BBB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6">
              <a:extLst>
                <a:ext uri="{FF2B5EF4-FFF2-40B4-BE49-F238E27FC236}">
                  <a16:creationId xmlns:a16="http://schemas.microsoft.com/office/drawing/2014/main" id="{2758A2DC-2185-4721-8726-7FBF4587BA6B}"/>
                </a:ext>
              </a:extLst>
            </p:cNvPr>
            <p:cNvGrpSpPr>
              <a:grpSpLocks/>
            </p:cNvGrpSpPr>
            <p:nvPr/>
          </p:nvGrpSpPr>
          <p:grpSpPr bwMode="auto">
            <a:xfrm>
              <a:off x="11264" y="858"/>
              <a:ext cx="154" cy="154"/>
              <a:chOff x="11264" y="858"/>
              <a:chExt cx="154" cy="154"/>
            </a:xfrm>
          </p:grpSpPr>
          <p:sp>
            <p:nvSpPr>
              <p:cNvPr id="17" name="Freeform 7">
                <a:extLst>
                  <a:ext uri="{FF2B5EF4-FFF2-40B4-BE49-F238E27FC236}">
                    <a16:creationId xmlns:a16="http://schemas.microsoft.com/office/drawing/2014/main" id="{FD6A115C-F45A-4BAA-89F1-79EC2D5D6063}"/>
                  </a:ext>
                </a:extLst>
              </p:cNvPr>
              <p:cNvSpPr>
                <a:spLocks/>
              </p:cNvSpPr>
              <p:nvPr/>
            </p:nvSpPr>
            <p:spPr bwMode="auto">
              <a:xfrm>
                <a:off x="11264" y="858"/>
                <a:ext cx="154" cy="154"/>
              </a:xfrm>
              <a:custGeom>
                <a:avLst/>
                <a:gdLst>
                  <a:gd name="T0" fmla="+- 0 11300 11300"/>
                  <a:gd name="T1" fmla="*/ T0 w 154"/>
                  <a:gd name="T2" fmla="+- 0 858 858"/>
                  <a:gd name="T3" fmla="*/ 858 h 154"/>
                  <a:gd name="T4" fmla="+- 0 11454 11300"/>
                  <a:gd name="T5" fmla="*/ T4 w 154"/>
                  <a:gd name="T6" fmla="+- 0 858 858"/>
                  <a:gd name="T7" fmla="*/ 858 h 154"/>
                  <a:gd name="T8" fmla="+- 0 11454 11300"/>
                  <a:gd name="T9" fmla="*/ T8 w 154"/>
                  <a:gd name="T10" fmla="+- 0 1012 858"/>
                  <a:gd name="T11" fmla="*/ 1012 h 154"/>
                  <a:gd name="T12" fmla="+- 0 11300 11300"/>
                  <a:gd name="T13" fmla="*/ T12 w 154"/>
                  <a:gd name="T14" fmla="+- 0 1012 858"/>
                  <a:gd name="T15" fmla="*/ 1012 h 154"/>
                  <a:gd name="T16" fmla="+- 0 11300 11300"/>
                  <a:gd name="T17" fmla="*/ T16 w 154"/>
                  <a:gd name="T18" fmla="+- 0 858 858"/>
                  <a:gd name="T19" fmla="*/ 858 h 154"/>
                </a:gdLst>
                <a:ahLst/>
                <a:cxnLst>
                  <a:cxn ang="0">
                    <a:pos x="T1" y="T3"/>
                  </a:cxn>
                  <a:cxn ang="0">
                    <a:pos x="T5" y="T7"/>
                  </a:cxn>
                  <a:cxn ang="0">
                    <a:pos x="T9" y="T11"/>
                  </a:cxn>
                  <a:cxn ang="0">
                    <a:pos x="T13" y="T15"/>
                  </a:cxn>
                  <a:cxn ang="0">
                    <a:pos x="T17" y="T19"/>
                  </a:cxn>
                </a:cxnLst>
                <a:rect l="0" t="0" r="r" b="b"/>
                <a:pathLst>
                  <a:path w="154" h="154">
                    <a:moveTo>
                      <a:pt x="0" y="0"/>
                    </a:moveTo>
                    <a:lnTo>
                      <a:pt x="154" y="0"/>
                    </a:lnTo>
                    <a:lnTo>
                      <a:pt x="154" y="154"/>
                    </a:lnTo>
                    <a:lnTo>
                      <a:pt x="0" y="154"/>
                    </a:lnTo>
                    <a:lnTo>
                      <a:pt x="0" y="0"/>
                    </a:lnTo>
                  </a:path>
                </a:pathLst>
              </a:custGeom>
              <a:solidFill>
                <a:srgbClr val="8064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 name="Group 4">
              <a:extLst>
                <a:ext uri="{FF2B5EF4-FFF2-40B4-BE49-F238E27FC236}">
                  <a16:creationId xmlns:a16="http://schemas.microsoft.com/office/drawing/2014/main" id="{DAB80B2D-49AC-4FC6-AA18-77DCDCF49753}"/>
                </a:ext>
              </a:extLst>
            </p:cNvPr>
            <p:cNvGrpSpPr>
              <a:grpSpLocks/>
            </p:cNvGrpSpPr>
            <p:nvPr/>
          </p:nvGrpSpPr>
          <p:grpSpPr bwMode="auto">
            <a:xfrm>
              <a:off x="12224" y="858"/>
              <a:ext cx="154" cy="154"/>
              <a:chOff x="12224" y="858"/>
              <a:chExt cx="154" cy="154"/>
            </a:xfrm>
          </p:grpSpPr>
          <p:sp>
            <p:nvSpPr>
              <p:cNvPr id="16" name="Freeform 5">
                <a:extLst>
                  <a:ext uri="{FF2B5EF4-FFF2-40B4-BE49-F238E27FC236}">
                    <a16:creationId xmlns:a16="http://schemas.microsoft.com/office/drawing/2014/main" id="{4E77187B-90FA-4993-AF4E-02AD5ACD7D17}"/>
                  </a:ext>
                </a:extLst>
              </p:cNvPr>
              <p:cNvSpPr>
                <a:spLocks/>
              </p:cNvSpPr>
              <p:nvPr/>
            </p:nvSpPr>
            <p:spPr bwMode="auto">
              <a:xfrm>
                <a:off x="12224" y="858"/>
                <a:ext cx="154" cy="154"/>
              </a:xfrm>
              <a:custGeom>
                <a:avLst/>
                <a:gdLst>
                  <a:gd name="T0" fmla="+- 0 12224 12224"/>
                  <a:gd name="T1" fmla="*/ T0 w 154"/>
                  <a:gd name="T2" fmla="+- 0 858 858"/>
                  <a:gd name="T3" fmla="*/ 858 h 154"/>
                  <a:gd name="T4" fmla="+- 0 12377 12224"/>
                  <a:gd name="T5" fmla="*/ T4 w 154"/>
                  <a:gd name="T6" fmla="+- 0 858 858"/>
                  <a:gd name="T7" fmla="*/ 858 h 154"/>
                  <a:gd name="T8" fmla="+- 0 12377 12224"/>
                  <a:gd name="T9" fmla="*/ T8 w 154"/>
                  <a:gd name="T10" fmla="+- 0 1012 858"/>
                  <a:gd name="T11" fmla="*/ 1012 h 154"/>
                  <a:gd name="T12" fmla="+- 0 12224 12224"/>
                  <a:gd name="T13" fmla="*/ T12 w 154"/>
                  <a:gd name="T14" fmla="+- 0 1012 858"/>
                  <a:gd name="T15" fmla="*/ 1012 h 154"/>
                  <a:gd name="T16" fmla="+- 0 12224 12224"/>
                  <a:gd name="T17" fmla="*/ T16 w 154"/>
                  <a:gd name="T18" fmla="+- 0 858 858"/>
                  <a:gd name="T19" fmla="*/ 858 h 154"/>
                </a:gdLst>
                <a:ahLst/>
                <a:cxnLst>
                  <a:cxn ang="0">
                    <a:pos x="T1" y="T3"/>
                  </a:cxn>
                  <a:cxn ang="0">
                    <a:pos x="T5" y="T7"/>
                  </a:cxn>
                  <a:cxn ang="0">
                    <a:pos x="T9" y="T11"/>
                  </a:cxn>
                  <a:cxn ang="0">
                    <a:pos x="T13" y="T15"/>
                  </a:cxn>
                  <a:cxn ang="0">
                    <a:pos x="T17" y="T19"/>
                  </a:cxn>
                </a:cxnLst>
                <a:rect l="0" t="0" r="r" b="b"/>
                <a:pathLst>
                  <a:path w="154" h="154">
                    <a:moveTo>
                      <a:pt x="0" y="0"/>
                    </a:moveTo>
                    <a:lnTo>
                      <a:pt x="153" y="0"/>
                    </a:lnTo>
                    <a:lnTo>
                      <a:pt x="153" y="154"/>
                    </a:lnTo>
                    <a:lnTo>
                      <a:pt x="0" y="154"/>
                    </a:lnTo>
                    <a:lnTo>
                      <a:pt x="0" y="0"/>
                    </a:lnTo>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 name="Group 2">
              <a:extLst>
                <a:ext uri="{FF2B5EF4-FFF2-40B4-BE49-F238E27FC236}">
                  <a16:creationId xmlns:a16="http://schemas.microsoft.com/office/drawing/2014/main" id="{18CE5070-581E-4A2B-8404-A9F2CBEEC563}"/>
                </a:ext>
              </a:extLst>
            </p:cNvPr>
            <p:cNvGrpSpPr>
              <a:grpSpLocks/>
            </p:cNvGrpSpPr>
            <p:nvPr/>
          </p:nvGrpSpPr>
          <p:grpSpPr bwMode="auto">
            <a:xfrm>
              <a:off x="13516" y="858"/>
              <a:ext cx="154" cy="154"/>
              <a:chOff x="13516" y="858"/>
              <a:chExt cx="154" cy="154"/>
            </a:xfrm>
          </p:grpSpPr>
          <p:sp>
            <p:nvSpPr>
              <p:cNvPr id="15" name="Freeform 3">
                <a:extLst>
                  <a:ext uri="{FF2B5EF4-FFF2-40B4-BE49-F238E27FC236}">
                    <a16:creationId xmlns:a16="http://schemas.microsoft.com/office/drawing/2014/main" id="{488FCC20-363B-4AB1-A627-DA0B7717AB04}"/>
                  </a:ext>
                </a:extLst>
              </p:cNvPr>
              <p:cNvSpPr>
                <a:spLocks/>
              </p:cNvSpPr>
              <p:nvPr/>
            </p:nvSpPr>
            <p:spPr bwMode="auto">
              <a:xfrm>
                <a:off x="13516" y="858"/>
                <a:ext cx="154" cy="154"/>
              </a:xfrm>
              <a:custGeom>
                <a:avLst/>
                <a:gdLst>
                  <a:gd name="T0" fmla="+- 0 13516 13516"/>
                  <a:gd name="T1" fmla="*/ T0 w 154"/>
                  <a:gd name="T2" fmla="+- 0 858 858"/>
                  <a:gd name="T3" fmla="*/ 858 h 154"/>
                  <a:gd name="T4" fmla="+- 0 13670 13516"/>
                  <a:gd name="T5" fmla="*/ T4 w 154"/>
                  <a:gd name="T6" fmla="+- 0 858 858"/>
                  <a:gd name="T7" fmla="*/ 858 h 154"/>
                  <a:gd name="T8" fmla="+- 0 13670 13516"/>
                  <a:gd name="T9" fmla="*/ T8 w 154"/>
                  <a:gd name="T10" fmla="+- 0 1012 858"/>
                  <a:gd name="T11" fmla="*/ 1012 h 154"/>
                  <a:gd name="T12" fmla="+- 0 13516 13516"/>
                  <a:gd name="T13" fmla="*/ T12 w 154"/>
                  <a:gd name="T14" fmla="+- 0 1012 858"/>
                  <a:gd name="T15" fmla="*/ 1012 h 154"/>
                  <a:gd name="T16" fmla="+- 0 13516 13516"/>
                  <a:gd name="T17" fmla="*/ T16 w 154"/>
                  <a:gd name="T18" fmla="+- 0 858 858"/>
                  <a:gd name="T19" fmla="*/ 858 h 154"/>
                </a:gdLst>
                <a:ahLst/>
                <a:cxnLst>
                  <a:cxn ang="0">
                    <a:pos x="T1" y="T3"/>
                  </a:cxn>
                  <a:cxn ang="0">
                    <a:pos x="T5" y="T7"/>
                  </a:cxn>
                  <a:cxn ang="0">
                    <a:pos x="T9" y="T11"/>
                  </a:cxn>
                  <a:cxn ang="0">
                    <a:pos x="T13" y="T15"/>
                  </a:cxn>
                  <a:cxn ang="0">
                    <a:pos x="T17" y="T19"/>
                  </a:cxn>
                </a:cxnLst>
                <a:rect l="0" t="0" r="r" b="b"/>
                <a:pathLst>
                  <a:path w="154" h="154">
                    <a:moveTo>
                      <a:pt x="0" y="0"/>
                    </a:moveTo>
                    <a:lnTo>
                      <a:pt x="154" y="0"/>
                    </a:lnTo>
                    <a:lnTo>
                      <a:pt x="154" y="154"/>
                    </a:lnTo>
                    <a:lnTo>
                      <a:pt x="0" y="154"/>
                    </a:lnTo>
                    <a:lnTo>
                      <a:pt x="0" y="0"/>
                    </a:lnTo>
                  </a:path>
                </a:pathLst>
              </a:custGeom>
              <a:solidFill>
                <a:srgbClr val="F79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Rectangle 18">
            <a:extLst>
              <a:ext uri="{FF2B5EF4-FFF2-40B4-BE49-F238E27FC236}">
                <a16:creationId xmlns:a16="http://schemas.microsoft.com/office/drawing/2014/main" id="{6C69629A-69F3-42CA-A689-25F30672DCCC}"/>
              </a:ext>
            </a:extLst>
          </p:cNvPr>
          <p:cNvSpPr>
            <a:spLocks noChangeArrowheads="1"/>
          </p:cNvSpPr>
          <p:nvPr/>
        </p:nvSpPr>
        <p:spPr bwMode="auto">
          <a:xfrm rot="10800000" flipV="1">
            <a:off x="1537855" y="4667167"/>
            <a:ext cx="12691757" cy="66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006600" algn="l"/>
                <a:tab pos="3378200" algn="l"/>
                <a:tab pos="4749800" algn="l"/>
                <a:tab pos="6108700" algn="l"/>
                <a:tab pos="7429500" algn="l"/>
              </a:tabLst>
              <a:defRPr>
                <a:solidFill>
                  <a:schemeClr val="tx1"/>
                </a:solidFill>
                <a:latin typeface="Arial" panose="020B0604020202020204" pitchFamily="34" charset="0"/>
              </a:defRPr>
            </a:lvl1pPr>
            <a:lvl2pPr eaLnBrk="0" fontAlgn="base" hangingPunct="0">
              <a:spcBef>
                <a:spcPct val="0"/>
              </a:spcBef>
              <a:spcAft>
                <a:spcPct val="0"/>
              </a:spcAft>
              <a:tabLst>
                <a:tab pos="2006600" algn="l"/>
                <a:tab pos="3378200" algn="l"/>
                <a:tab pos="4749800" algn="l"/>
                <a:tab pos="6108700" algn="l"/>
                <a:tab pos="7429500" algn="l"/>
              </a:tabLst>
              <a:defRPr>
                <a:solidFill>
                  <a:schemeClr val="tx1"/>
                </a:solidFill>
                <a:latin typeface="Arial" panose="020B0604020202020204" pitchFamily="34" charset="0"/>
              </a:defRPr>
            </a:lvl2pPr>
            <a:lvl3pPr eaLnBrk="0" fontAlgn="base" hangingPunct="0">
              <a:spcBef>
                <a:spcPct val="0"/>
              </a:spcBef>
              <a:spcAft>
                <a:spcPct val="0"/>
              </a:spcAft>
              <a:tabLst>
                <a:tab pos="2006600" algn="l"/>
                <a:tab pos="3378200" algn="l"/>
                <a:tab pos="4749800" algn="l"/>
                <a:tab pos="6108700" algn="l"/>
                <a:tab pos="7429500" algn="l"/>
              </a:tabLst>
              <a:defRPr>
                <a:solidFill>
                  <a:schemeClr val="tx1"/>
                </a:solidFill>
                <a:latin typeface="Arial" panose="020B0604020202020204" pitchFamily="34" charset="0"/>
              </a:defRPr>
            </a:lvl3pPr>
            <a:lvl4pPr eaLnBrk="0" fontAlgn="base" hangingPunct="0">
              <a:spcBef>
                <a:spcPct val="0"/>
              </a:spcBef>
              <a:spcAft>
                <a:spcPct val="0"/>
              </a:spcAft>
              <a:tabLst>
                <a:tab pos="2006600" algn="l"/>
                <a:tab pos="3378200" algn="l"/>
                <a:tab pos="4749800" algn="l"/>
                <a:tab pos="6108700" algn="l"/>
                <a:tab pos="7429500" algn="l"/>
              </a:tabLst>
              <a:defRPr>
                <a:solidFill>
                  <a:schemeClr val="tx1"/>
                </a:solidFill>
                <a:latin typeface="Arial" panose="020B0604020202020204" pitchFamily="34" charset="0"/>
              </a:defRPr>
            </a:lvl4pPr>
            <a:lvl5pPr eaLnBrk="0" fontAlgn="base" hangingPunct="0">
              <a:spcBef>
                <a:spcPct val="0"/>
              </a:spcBef>
              <a:spcAft>
                <a:spcPct val="0"/>
              </a:spcAft>
              <a:tabLst>
                <a:tab pos="2006600" algn="l"/>
                <a:tab pos="3378200" algn="l"/>
                <a:tab pos="4749800" algn="l"/>
                <a:tab pos="6108700" algn="l"/>
                <a:tab pos="7429500" algn="l"/>
              </a:tabLst>
              <a:defRPr>
                <a:solidFill>
                  <a:schemeClr val="tx1"/>
                </a:solidFill>
                <a:latin typeface="Arial" panose="020B0604020202020204" pitchFamily="34" charset="0"/>
              </a:defRPr>
            </a:lvl5pPr>
            <a:lvl6pPr eaLnBrk="0" fontAlgn="base" hangingPunct="0">
              <a:spcBef>
                <a:spcPct val="0"/>
              </a:spcBef>
              <a:spcAft>
                <a:spcPct val="0"/>
              </a:spcAft>
              <a:tabLst>
                <a:tab pos="2006600" algn="l"/>
                <a:tab pos="3378200" algn="l"/>
                <a:tab pos="4749800" algn="l"/>
                <a:tab pos="6108700" algn="l"/>
                <a:tab pos="7429500" algn="l"/>
              </a:tabLst>
              <a:defRPr>
                <a:solidFill>
                  <a:schemeClr val="tx1"/>
                </a:solidFill>
                <a:latin typeface="Arial" panose="020B0604020202020204" pitchFamily="34" charset="0"/>
              </a:defRPr>
            </a:lvl6pPr>
            <a:lvl7pPr eaLnBrk="0" fontAlgn="base" hangingPunct="0">
              <a:spcBef>
                <a:spcPct val="0"/>
              </a:spcBef>
              <a:spcAft>
                <a:spcPct val="0"/>
              </a:spcAft>
              <a:tabLst>
                <a:tab pos="2006600" algn="l"/>
                <a:tab pos="3378200" algn="l"/>
                <a:tab pos="4749800" algn="l"/>
                <a:tab pos="6108700" algn="l"/>
                <a:tab pos="7429500" algn="l"/>
              </a:tabLst>
              <a:defRPr>
                <a:solidFill>
                  <a:schemeClr val="tx1"/>
                </a:solidFill>
                <a:latin typeface="Arial" panose="020B0604020202020204" pitchFamily="34" charset="0"/>
              </a:defRPr>
            </a:lvl7pPr>
            <a:lvl8pPr eaLnBrk="0" fontAlgn="base" hangingPunct="0">
              <a:spcBef>
                <a:spcPct val="0"/>
              </a:spcBef>
              <a:spcAft>
                <a:spcPct val="0"/>
              </a:spcAft>
              <a:tabLst>
                <a:tab pos="2006600" algn="l"/>
                <a:tab pos="3378200" algn="l"/>
                <a:tab pos="4749800" algn="l"/>
                <a:tab pos="6108700" algn="l"/>
                <a:tab pos="7429500" algn="l"/>
              </a:tabLst>
              <a:defRPr>
                <a:solidFill>
                  <a:schemeClr val="tx1"/>
                </a:solidFill>
                <a:latin typeface="Arial" panose="020B0604020202020204" pitchFamily="34" charset="0"/>
              </a:defRPr>
            </a:lvl8pPr>
            <a:lvl9pPr eaLnBrk="0" fontAlgn="base" hangingPunct="0">
              <a:spcBef>
                <a:spcPct val="0"/>
              </a:spcBef>
              <a:spcAft>
                <a:spcPct val="0"/>
              </a:spcAft>
              <a:tabLst>
                <a:tab pos="2006600" algn="l"/>
                <a:tab pos="3378200" algn="l"/>
                <a:tab pos="4749800" algn="l"/>
                <a:tab pos="6108700" algn="l"/>
                <a:tab pos="74295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006600" algn="l"/>
                <a:tab pos="3378200" algn="l"/>
                <a:tab pos="4749800" algn="l"/>
                <a:tab pos="6108700" algn="l"/>
                <a:tab pos="7429500" algn="l"/>
              </a:tabLst>
            </a:pPr>
            <a:r>
              <a:rPr kumimoji="0" lang="en-US" altLang="en-US" sz="1400" b="0" i="0" u="none" strike="noStrike" cap="none" normalizeH="0" baseline="0" dirty="0">
                <a:ln>
                  <a:noFill/>
                </a:ln>
                <a:solidFill>
                  <a:srgbClr val="595958"/>
                </a:solidFill>
                <a:effectLst/>
                <a:latin typeface="Calibri" panose="020F0502020204030204" pitchFamily="34" charset="0"/>
                <a:ea typeface="Calibri" panose="020F0502020204030204" pitchFamily="34" charset="0"/>
                <a:cs typeface="Calibri" panose="020F0502020204030204" pitchFamily="34" charset="0"/>
              </a:rPr>
              <a:t>90%	92%	94%	96%	98%	100%</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006600" algn="l"/>
                <a:tab pos="3378200" algn="l"/>
                <a:tab pos="4749800" algn="l"/>
                <a:tab pos="6108700" algn="l"/>
                <a:tab pos="7429500" algn="l"/>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*Other children lacking required immunizations under criteria specified in SB 277.</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006600" algn="l"/>
                <a:tab pos="3378200" algn="l"/>
                <a:tab pos="4749800" algn="l"/>
                <a:tab pos="6108700" algn="l"/>
                <a:tab pos="7429500" algn="l"/>
              </a:tabLst>
            </a:pPr>
            <a:r>
              <a:rPr kumimoji="0" lang="en-US"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Figure 7. Percentage of Public School Kindergarten Students by Reported Admission Status by School Year, 2016-2017 and 2017-2018</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3" name="TextBox 22">
            <a:extLst>
              <a:ext uri="{FF2B5EF4-FFF2-40B4-BE49-F238E27FC236}">
                <a16:creationId xmlns:a16="http://schemas.microsoft.com/office/drawing/2014/main" id="{4F066661-B82B-4CE2-A45A-9585E324D0FD}"/>
              </a:ext>
            </a:extLst>
          </p:cNvPr>
          <p:cNvSpPr txBox="1"/>
          <p:nvPr/>
        </p:nvSpPr>
        <p:spPr>
          <a:xfrm>
            <a:off x="1452303" y="2558533"/>
            <a:ext cx="1038237" cy="369332"/>
          </a:xfrm>
          <a:prstGeom prst="rect">
            <a:avLst/>
          </a:prstGeom>
          <a:noFill/>
        </p:spPr>
        <p:txBody>
          <a:bodyPr wrap="square" rtlCol="0">
            <a:spAutoFit/>
          </a:bodyPr>
          <a:lstStyle/>
          <a:p>
            <a:r>
              <a:rPr lang="en-US" dirty="0"/>
              <a:t>2016-17</a:t>
            </a:r>
          </a:p>
        </p:txBody>
      </p:sp>
      <p:sp>
        <p:nvSpPr>
          <p:cNvPr id="24" name="TextBox 23">
            <a:extLst>
              <a:ext uri="{FF2B5EF4-FFF2-40B4-BE49-F238E27FC236}">
                <a16:creationId xmlns:a16="http://schemas.microsoft.com/office/drawing/2014/main" id="{8ACC861B-E63B-46DA-8544-BD7E478C16E1}"/>
              </a:ext>
            </a:extLst>
          </p:cNvPr>
          <p:cNvSpPr txBox="1"/>
          <p:nvPr/>
        </p:nvSpPr>
        <p:spPr>
          <a:xfrm>
            <a:off x="1393431" y="3532951"/>
            <a:ext cx="1038237" cy="369332"/>
          </a:xfrm>
          <a:prstGeom prst="rect">
            <a:avLst/>
          </a:prstGeom>
          <a:noFill/>
        </p:spPr>
        <p:txBody>
          <a:bodyPr wrap="square" rtlCol="0">
            <a:spAutoFit/>
          </a:bodyPr>
          <a:lstStyle/>
          <a:p>
            <a:r>
              <a:rPr lang="en-US" dirty="0"/>
              <a:t>2017-18</a:t>
            </a:r>
          </a:p>
        </p:txBody>
      </p:sp>
      <p:sp>
        <p:nvSpPr>
          <p:cNvPr id="25" name="TextBox 24">
            <a:extLst>
              <a:ext uri="{FF2B5EF4-FFF2-40B4-BE49-F238E27FC236}">
                <a16:creationId xmlns:a16="http://schemas.microsoft.com/office/drawing/2014/main" id="{6701F6FC-7461-433D-8887-D9355822DEF0}"/>
              </a:ext>
            </a:extLst>
          </p:cNvPr>
          <p:cNvSpPr txBox="1"/>
          <p:nvPr/>
        </p:nvSpPr>
        <p:spPr>
          <a:xfrm>
            <a:off x="2782118" y="1870321"/>
            <a:ext cx="2049655" cy="307777"/>
          </a:xfrm>
          <a:prstGeom prst="rect">
            <a:avLst/>
          </a:prstGeom>
          <a:noFill/>
        </p:spPr>
        <p:txBody>
          <a:bodyPr wrap="square" rtlCol="0">
            <a:spAutoFit/>
          </a:bodyPr>
          <a:lstStyle/>
          <a:p>
            <a:r>
              <a:rPr lang="en-US" sz="1400" dirty="0"/>
              <a:t>All Required IZ</a:t>
            </a:r>
          </a:p>
        </p:txBody>
      </p:sp>
      <p:sp>
        <p:nvSpPr>
          <p:cNvPr id="26" name="TextBox 25">
            <a:extLst>
              <a:ext uri="{FF2B5EF4-FFF2-40B4-BE49-F238E27FC236}">
                <a16:creationId xmlns:a16="http://schemas.microsoft.com/office/drawing/2014/main" id="{AF59C3FE-70F3-4ACA-90BD-EF4E766AF9C3}"/>
              </a:ext>
            </a:extLst>
          </p:cNvPr>
          <p:cNvSpPr txBox="1"/>
          <p:nvPr/>
        </p:nvSpPr>
        <p:spPr>
          <a:xfrm>
            <a:off x="5045640" y="1870321"/>
            <a:ext cx="1698060" cy="307777"/>
          </a:xfrm>
          <a:prstGeom prst="rect">
            <a:avLst/>
          </a:prstGeom>
          <a:noFill/>
        </p:spPr>
        <p:txBody>
          <a:bodyPr wrap="square" rtlCol="0">
            <a:spAutoFit/>
          </a:bodyPr>
          <a:lstStyle/>
          <a:p>
            <a:r>
              <a:rPr lang="en-US" sz="1400" dirty="0"/>
              <a:t>Conditional Entrants</a:t>
            </a:r>
          </a:p>
        </p:txBody>
      </p:sp>
      <p:sp>
        <p:nvSpPr>
          <p:cNvPr id="27" name="TextBox 26">
            <a:extLst>
              <a:ext uri="{FF2B5EF4-FFF2-40B4-BE49-F238E27FC236}">
                <a16:creationId xmlns:a16="http://schemas.microsoft.com/office/drawing/2014/main" id="{14866FE5-DE84-44AE-8889-7E044C3580D1}"/>
              </a:ext>
            </a:extLst>
          </p:cNvPr>
          <p:cNvSpPr txBox="1"/>
          <p:nvPr/>
        </p:nvSpPr>
        <p:spPr>
          <a:xfrm>
            <a:off x="7130495" y="1866793"/>
            <a:ext cx="880595" cy="307777"/>
          </a:xfrm>
          <a:prstGeom prst="rect">
            <a:avLst/>
          </a:prstGeom>
          <a:noFill/>
        </p:spPr>
        <p:txBody>
          <a:bodyPr wrap="square" rtlCol="0">
            <a:spAutoFit/>
          </a:bodyPr>
          <a:lstStyle/>
          <a:p>
            <a:r>
              <a:rPr lang="en-US" sz="1400" dirty="0"/>
              <a:t>Overdue</a:t>
            </a:r>
          </a:p>
        </p:txBody>
      </p:sp>
      <p:sp>
        <p:nvSpPr>
          <p:cNvPr id="28" name="TextBox 27">
            <a:extLst>
              <a:ext uri="{FF2B5EF4-FFF2-40B4-BE49-F238E27FC236}">
                <a16:creationId xmlns:a16="http://schemas.microsoft.com/office/drawing/2014/main" id="{5EA98C7D-599E-474C-8602-44CCCA729100}"/>
              </a:ext>
            </a:extLst>
          </p:cNvPr>
          <p:cNvSpPr txBox="1"/>
          <p:nvPr/>
        </p:nvSpPr>
        <p:spPr>
          <a:xfrm>
            <a:off x="8037125" y="1870321"/>
            <a:ext cx="586740" cy="307777"/>
          </a:xfrm>
          <a:prstGeom prst="rect">
            <a:avLst/>
          </a:prstGeom>
          <a:noFill/>
        </p:spPr>
        <p:txBody>
          <a:bodyPr wrap="square" rtlCol="0">
            <a:spAutoFit/>
          </a:bodyPr>
          <a:lstStyle/>
          <a:p>
            <a:r>
              <a:rPr lang="en-US" sz="1400" dirty="0"/>
              <a:t>PBEs</a:t>
            </a:r>
          </a:p>
        </p:txBody>
      </p:sp>
      <p:sp>
        <p:nvSpPr>
          <p:cNvPr id="29" name="TextBox 28">
            <a:extLst>
              <a:ext uri="{FF2B5EF4-FFF2-40B4-BE49-F238E27FC236}">
                <a16:creationId xmlns:a16="http://schemas.microsoft.com/office/drawing/2014/main" id="{5FBF901A-731A-44E1-9B62-F32C81A1BDDF}"/>
              </a:ext>
            </a:extLst>
          </p:cNvPr>
          <p:cNvSpPr txBox="1"/>
          <p:nvPr/>
        </p:nvSpPr>
        <p:spPr>
          <a:xfrm>
            <a:off x="8706242" y="1852957"/>
            <a:ext cx="735722" cy="307777"/>
          </a:xfrm>
          <a:prstGeom prst="rect">
            <a:avLst/>
          </a:prstGeom>
          <a:noFill/>
        </p:spPr>
        <p:txBody>
          <a:bodyPr wrap="square" rtlCol="0">
            <a:spAutoFit/>
          </a:bodyPr>
          <a:lstStyle/>
          <a:p>
            <a:r>
              <a:rPr lang="en-US" sz="1400" dirty="0"/>
              <a:t>PMEs</a:t>
            </a:r>
          </a:p>
        </p:txBody>
      </p:sp>
      <p:sp>
        <p:nvSpPr>
          <p:cNvPr id="30" name="TextBox 29">
            <a:extLst>
              <a:ext uri="{FF2B5EF4-FFF2-40B4-BE49-F238E27FC236}">
                <a16:creationId xmlns:a16="http://schemas.microsoft.com/office/drawing/2014/main" id="{71D069C6-2AEE-47E7-833B-EA938D513CD3}"/>
              </a:ext>
            </a:extLst>
          </p:cNvPr>
          <p:cNvSpPr txBox="1"/>
          <p:nvPr/>
        </p:nvSpPr>
        <p:spPr>
          <a:xfrm>
            <a:off x="9589325" y="1870321"/>
            <a:ext cx="611065" cy="307777"/>
          </a:xfrm>
          <a:prstGeom prst="rect">
            <a:avLst/>
          </a:prstGeom>
          <a:noFill/>
        </p:spPr>
        <p:txBody>
          <a:bodyPr wrap="none" rtlCol="0">
            <a:spAutoFit/>
          </a:bodyPr>
          <a:lstStyle/>
          <a:p>
            <a:r>
              <a:rPr lang="en-US" sz="1400" dirty="0"/>
              <a:t>Other</a:t>
            </a:r>
          </a:p>
        </p:txBody>
      </p:sp>
      <p:sp>
        <p:nvSpPr>
          <p:cNvPr id="31" name="TextBox 30">
            <a:extLst>
              <a:ext uri="{FF2B5EF4-FFF2-40B4-BE49-F238E27FC236}">
                <a16:creationId xmlns:a16="http://schemas.microsoft.com/office/drawing/2014/main" id="{EE469BD9-054D-4A10-B416-96F7B7A1868B}"/>
              </a:ext>
            </a:extLst>
          </p:cNvPr>
          <p:cNvSpPr txBox="1"/>
          <p:nvPr/>
        </p:nvSpPr>
        <p:spPr>
          <a:xfrm>
            <a:off x="8706242" y="2620088"/>
            <a:ext cx="519567" cy="307777"/>
          </a:xfrm>
          <a:prstGeom prst="rect">
            <a:avLst/>
          </a:prstGeom>
          <a:noFill/>
        </p:spPr>
        <p:txBody>
          <a:bodyPr wrap="square" rtlCol="0">
            <a:spAutoFit/>
          </a:bodyPr>
          <a:lstStyle/>
          <a:p>
            <a:r>
              <a:rPr lang="en-US" sz="1400" dirty="0">
                <a:solidFill>
                  <a:schemeClr val="bg1"/>
                </a:solidFill>
              </a:rPr>
              <a:t>.5%</a:t>
            </a:r>
          </a:p>
        </p:txBody>
      </p:sp>
      <p:sp>
        <p:nvSpPr>
          <p:cNvPr id="3072" name="TextBox 3071">
            <a:extLst>
              <a:ext uri="{FF2B5EF4-FFF2-40B4-BE49-F238E27FC236}">
                <a16:creationId xmlns:a16="http://schemas.microsoft.com/office/drawing/2014/main" id="{63FAA878-7F11-439B-8073-4F5C0CA66247}"/>
              </a:ext>
            </a:extLst>
          </p:cNvPr>
          <p:cNvSpPr txBox="1"/>
          <p:nvPr/>
        </p:nvSpPr>
        <p:spPr>
          <a:xfrm>
            <a:off x="8376458" y="3563728"/>
            <a:ext cx="540533" cy="307777"/>
          </a:xfrm>
          <a:prstGeom prst="rect">
            <a:avLst/>
          </a:prstGeom>
          <a:noFill/>
        </p:spPr>
        <p:txBody>
          <a:bodyPr wrap="none" rtlCol="0">
            <a:spAutoFit/>
          </a:bodyPr>
          <a:lstStyle/>
          <a:p>
            <a:r>
              <a:rPr lang="en-US" sz="1400" dirty="0">
                <a:solidFill>
                  <a:schemeClr val="bg1"/>
                </a:solidFill>
              </a:rPr>
              <a:t>1.1%</a:t>
            </a:r>
          </a:p>
        </p:txBody>
      </p:sp>
      <p:sp>
        <p:nvSpPr>
          <p:cNvPr id="3073" name="Rectangle 3072">
            <a:extLst>
              <a:ext uri="{FF2B5EF4-FFF2-40B4-BE49-F238E27FC236}">
                <a16:creationId xmlns:a16="http://schemas.microsoft.com/office/drawing/2014/main" id="{C451665A-2F9D-467D-85D0-C6DDCFC1414F}"/>
              </a:ext>
            </a:extLst>
          </p:cNvPr>
          <p:cNvSpPr/>
          <p:nvPr/>
        </p:nvSpPr>
        <p:spPr>
          <a:xfrm>
            <a:off x="263236" y="5582211"/>
            <a:ext cx="6096000" cy="246221"/>
          </a:xfrm>
          <a:prstGeom prst="rect">
            <a:avLst/>
          </a:prstGeom>
        </p:spPr>
        <p:txBody>
          <a:bodyPr>
            <a:spAutoFit/>
          </a:bodyPr>
          <a:lstStyle/>
          <a:p>
            <a:r>
              <a:rPr lang="en-US" sz="1000" dirty="0">
                <a:solidFill>
                  <a:srgbClr val="002B47"/>
                </a:solidFill>
                <a:latin typeface="Montserrat" panose="00000500000000000000" pitchFamily="2" charset="0"/>
              </a:rPr>
              <a:t>Source: California Department of Public Health, Immunization Branch</a:t>
            </a:r>
          </a:p>
        </p:txBody>
      </p:sp>
    </p:spTree>
    <p:extLst>
      <p:ext uri="{BB962C8B-B14F-4D97-AF65-F5344CB8AC3E}">
        <p14:creationId xmlns:p14="http://schemas.microsoft.com/office/powerpoint/2010/main" val="956694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F67B55-F964-42AE-8922-F503E91295A3}"/>
              </a:ext>
            </a:extLst>
          </p:cNvPr>
          <p:cNvPicPr>
            <a:picLocks noChangeAspect="1"/>
          </p:cNvPicPr>
          <p:nvPr/>
        </p:nvPicPr>
        <p:blipFill rotWithShape="1">
          <a:blip r:embed="rId3"/>
          <a:srcRect l="66781" t="16119" r="17397" b="18494"/>
          <a:stretch/>
        </p:blipFill>
        <p:spPr>
          <a:xfrm>
            <a:off x="7002049" y="1146989"/>
            <a:ext cx="4271800" cy="4824264"/>
          </a:xfrm>
          <a:prstGeom prst="rect">
            <a:avLst/>
          </a:prstGeom>
        </p:spPr>
      </p:pic>
      <p:sp>
        <p:nvSpPr>
          <p:cNvPr id="3" name="Title 2">
            <a:extLst>
              <a:ext uri="{FF2B5EF4-FFF2-40B4-BE49-F238E27FC236}">
                <a16:creationId xmlns:a16="http://schemas.microsoft.com/office/drawing/2014/main" id="{7A2C5854-FF97-4850-905A-DA3A900AFE49}"/>
              </a:ext>
            </a:extLst>
          </p:cNvPr>
          <p:cNvSpPr>
            <a:spLocks noGrp="1"/>
          </p:cNvSpPr>
          <p:nvPr>
            <p:ph type="title"/>
          </p:nvPr>
        </p:nvSpPr>
        <p:spPr>
          <a:xfrm>
            <a:off x="498794" y="234904"/>
            <a:ext cx="11045506" cy="519728"/>
          </a:xfrm>
        </p:spPr>
        <p:txBody>
          <a:bodyPr/>
          <a:lstStyle/>
          <a:p>
            <a:r>
              <a:rPr lang="en-US" dirty="0"/>
              <a:t>SB 276 – Medical Exemptions                         2019</a:t>
            </a:r>
          </a:p>
        </p:txBody>
      </p:sp>
      <p:pic>
        <p:nvPicPr>
          <p:cNvPr id="4" name="Picture Placeholder 7">
            <a:extLst>
              <a:ext uri="{FF2B5EF4-FFF2-40B4-BE49-F238E27FC236}">
                <a16:creationId xmlns:a16="http://schemas.microsoft.com/office/drawing/2014/main" id="{570099B4-4901-4FA3-AD20-49789E816FDA}"/>
              </a:ext>
            </a:extLst>
          </p:cNvPr>
          <p:cNvPicPr>
            <a:picLocks noGrp="1" noChangeAspect="1"/>
          </p:cNvPicPr>
          <p:nvPr>
            <p:ph type="pic" sz="quarter" idx="18"/>
          </p:nvPr>
        </p:nvPicPr>
        <p:blipFill rotWithShape="1">
          <a:blip r:embed="rId4"/>
          <a:srcRect l="28829" t="10909" r="30738" b="11828"/>
          <a:stretch/>
        </p:blipFill>
        <p:spPr>
          <a:xfrm>
            <a:off x="457200" y="1263386"/>
            <a:ext cx="4271800" cy="4591471"/>
          </a:xfrm>
          <a:prstGeom prst="rect">
            <a:avLst/>
          </a:prstGeom>
        </p:spPr>
      </p:pic>
    </p:spTree>
    <p:extLst>
      <p:ext uri="{BB962C8B-B14F-4D97-AF65-F5344CB8AC3E}">
        <p14:creationId xmlns:p14="http://schemas.microsoft.com/office/powerpoint/2010/main" val="2932833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24635C-008D-4B2C-A643-CB86D7667C38}"/>
              </a:ext>
            </a:extLst>
          </p:cNvPr>
          <p:cNvSpPr>
            <a:spLocks noGrp="1"/>
          </p:cNvSpPr>
          <p:nvPr>
            <p:ph type="body" sz="quarter" idx="21"/>
          </p:nvPr>
        </p:nvSpPr>
        <p:spPr/>
        <p:txBody>
          <a:bodyPr>
            <a:normAutofit/>
          </a:bodyPr>
          <a:lstStyle/>
          <a:p>
            <a:r>
              <a:rPr lang="en-US" sz="3600" dirty="0"/>
              <a:t>Having a physician legislator as author has been instrumental.</a:t>
            </a:r>
          </a:p>
          <a:p>
            <a:r>
              <a:rPr lang="en-US" sz="3600" dirty="0"/>
              <a:t>Parents who vaccinate are the best messengers.</a:t>
            </a:r>
          </a:p>
          <a:p>
            <a:r>
              <a:rPr lang="en-US" sz="3600" dirty="0"/>
              <a:t>Stay above the fray. </a:t>
            </a:r>
          </a:p>
          <a:p>
            <a:r>
              <a:rPr lang="en-US" sz="3600" dirty="0"/>
              <a:t>Message discipline is essential.</a:t>
            </a:r>
          </a:p>
        </p:txBody>
      </p:sp>
      <p:sp>
        <p:nvSpPr>
          <p:cNvPr id="3" name="Title 2">
            <a:extLst>
              <a:ext uri="{FF2B5EF4-FFF2-40B4-BE49-F238E27FC236}">
                <a16:creationId xmlns:a16="http://schemas.microsoft.com/office/drawing/2014/main" id="{BB69C3A7-3960-4A92-B1F4-E47E6F481E28}"/>
              </a:ext>
            </a:extLst>
          </p:cNvPr>
          <p:cNvSpPr>
            <a:spLocks noGrp="1"/>
          </p:cNvSpPr>
          <p:nvPr>
            <p:ph type="title"/>
          </p:nvPr>
        </p:nvSpPr>
        <p:spPr/>
        <p:txBody>
          <a:bodyPr/>
          <a:lstStyle/>
          <a:p>
            <a:r>
              <a:rPr lang="en-US" dirty="0"/>
              <a:t>Lessons Learned</a:t>
            </a:r>
          </a:p>
        </p:txBody>
      </p:sp>
      <p:sp>
        <p:nvSpPr>
          <p:cNvPr id="4" name="Footer Placeholder 3">
            <a:extLst>
              <a:ext uri="{FF2B5EF4-FFF2-40B4-BE49-F238E27FC236}">
                <a16:creationId xmlns:a16="http://schemas.microsoft.com/office/drawing/2014/main" id="{3D9DCF95-3C49-4842-A184-B0377F5589AF}"/>
              </a:ext>
            </a:extLst>
          </p:cNvPr>
          <p:cNvSpPr>
            <a:spLocks noGrp="1"/>
          </p:cNvSpPr>
          <p:nvPr>
            <p:ph type="ftr" sz="quarter" idx="3"/>
          </p:nvPr>
        </p:nvSpPr>
        <p:spPr/>
        <p:txBody>
          <a:bodyPr/>
          <a:lstStyle/>
          <a:p>
            <a:r>
              <a:rPr lang="en-US"/>
              <a:t>© Copyright 2019 by California Medical Association</a:t>
            </a:r>
            <a:endParaRPr lang="en-US" dirty="0"/>
          </a:p>
        </p:txBody>
      </p:sp>
      <p:sp>
        <p:nvSpPr>
          <p:cNvPr id="5" name="Slide Number Placeholder 4">
            <a:extLst>
              <a:ext uri="{FF2B5EF4-FFF2-40B4-BE49-F238E27FC236}">
                <a16:creationId xmlns:a16="http://schemas.microsoft.com/office/drawing/2014/main" id="{97F04404-EE1B-452E-BF79-936B4E7C8180}"/>
              </a:ext>
            </a:extLst>
          </p:cNvPr>
          <p:cNvSpPr>
            <a:spLocks noGrp="1"/>
          </p:cNvSpPr>
          <p:nvPr>
            <p:ph type="sldNum" sz="quarter" idx="4"/>
          </p:nvPr>
        </p:nvSpPr>
        <p:spPr/>
        <p:txBody>
          <a:bodyPr/>
          <a:lstStyle/>
          <a:p>
            <a:fld id="{462947D2-DB38-B544-9561-A22ED783005A}" type="slidenum">
              <a:rPr lang="en-US" smtClean="0"/>
              <a:pPr/>
              <a:t>15</a:t>
            </a:fld>
            <a:endParaRPr lang="en-US" dirty="0"/>
          </a:p>
        </p:txBody>
      </p:sp>
    </p:spTree>
    <p:extLst>
      <p:ext uri="{BB962C8B-B14F-4D97-AF65-F5344CB8AC3E}">
        <p14:creationId xmlns:p14="http://schemas.microsoft.com/office/powerpoint/2010/main" val="2813634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E4F1A9-F7A4-4D1F-83C7-B61FBCE4C554}"/>
              </a:ext>
            </a:extLst>
          </p:cNvPr>
          <p:cNvSpPr>
            <a:spLocks noGrp="1"/>
          </p:cNvSpPr>
          <p:nvPr>
            <p:ph type="body" sz="quarter" idx="21"/>
          </p:nvPr>
        </p:nvSpPr>
        <p:spPr>
          <a:xfrm>
            <a:off x="498793" y="984144"/>
            <a:ext cx="11090953" cy="4544297"/>
          </a:xfrm>
        </p:spPr>
        <p:txBody>
          <a:bodyPr/>
          <a:lstStyle/>
          <a:p>
            <a:pPr marL="0" indent="0">
              <a:buNone/>
            </a:pPr>
            <a:r>
              <a:rPr lang="en-US" dirty="0"/>
              <a:t>Governor Newsom supports vaccination but last weekend said.. </a:t>
            </a:r>
          </a:p>
          <a:p>
            <a:endParaRPr lang="en-US" b="1" dirty="0"/>
          </a:p>
          <a:p>
            <a:pPr marL="0" indent="0">
              <a:buNone/>
            </a:pPr>
            <a:r>
              <a:rPr lang="en-US" b="1" dirty="0"/>
              <a:t>“I like doctor-patient relationships. Bureaucratic relationships are more challenging for me. I’m a parent. I don’t want someone that the governor appointed to make a decision for my family.”</a:t>
            </a:r>
          </a:p>
        </p:txBody>
      </p:sp>
      <p:sp>
        <p:nvSpPr>
          <p:cNvPr id="3" name="Title 2">
            <a:extLst>
              <a:ext uri="{FF2B5EF4-FFF2-40B4-BE49-F238E27FC236}">
                <a16:creationId xmlns:a16="http://schemas.microsoft.com/office/drawing/2014/main" id="{F498A926-B149-4E5A-BCF4-C5BEF8B0C490}"/>
              </a:ext>
            </a:extLst>
          </p:cNvPr>
          <p:cNvSpPr>
            <a:spLocks noGrp="1"/>
          </p:cNvSpPr>
          <p:nvPr>
            <p:ph type="title"/>
          </p:nvPr>
        </p:nvSpPr>
        <p:spPr/>
        <p:txBody>
          <a:bodyPr/>
          <a:lstStyle/>
          <a:p>
            <a:r>
              <a:rPr lang="en-US" dirty="0"/>
              <a:t>Gov.’s Controversial Comment</a:t>
            </a:r>
          </a:p>
        </p:txBody>
      </p:sp>
      <p:sp>
        <p:nvSpPr>
          <p:cNvPr id="4" name="Footer Placeholder 3">
            <a:extLst>
              <a:ext uri="{FF2B5EF4-FFF2-40B4-BE49-F238E27FC236}">
                <a16:creationId xmlns:a16="http://schemas.microsoft.com/office/drawing/2014/main" id="{C255F032-1018-4323-A5A4-67D0EB2C3AC1}"/>
              </a:ext>
            </a:extLst>
          </p:cNvPr>
          <p:cNvSpPr>
            <a:spLocks noGrp="1"/>
          </p:cNvSpPr>
          <p:nvPr>
            <p:ph type="ftr" sz="quarter" idx="3"/>
          </p:nvPr>
        </p:nvSpPr>
        <p:spPr/>
        <p:txBody>
          <a:bodyPr/>
          <a:lstStyle/>
          <a:p>
            <a:r>
              <a:rPr lang="en-US"/>
              <a:t>© Copyright 2019 by California Medical Association</a:t>
            </a:r>
            <a:endParaRPr lang="en-US" dirty="0"/>
          </a:p>
        </p:txBody>
      </p:sp>
      <p:sp>
        <p:nvSpPr>
          <p:cNvPr id="5" name="Slide Number Placeholder 4">
            <a:extLst>
              <a:ext uri="{FF2B5EF4-FFF2-40B4-BE49-F238E27FC236}">
                <a16:creationId xmlns:a16="http://schemas.microsoft.com/office/drawing/2014/main" id="{75810FD1-3C7A-4DC2-A7EC-5ED65F21C71F}"/>
              </a:ext>
            </a:extLst>
          </p:cNvPr>
          <p:cNvSpPr>
            <a:spLocks noGrp="1"/>
          </p:cNvSpPr>
          <p:nvPr>
            <p:ph type="sldNum" sz="quarter" idx="4"/>
          </p:nvPr>
        </p:nvSpPr>
        <p:spPr/>
        <p:txBody>
          <a:bodyPr/>
          <a:lstStyle/>
          <a:p>
            <a:fld id="{462947D2-DB38-B544-9561-A22ED783005A}" type="slidenum">
              <a:rPr lang="en-US" smtClean="0"/>
              <a:pPr/>
              <a:t>16</a:t>
            </a:fld>
            <a:endParaRPr lang="en-US" dirty="0"/>
          </a:p>
        </p:txBody>
      </p:sp>
    </p:spTree>
    <p:extLst>
      <p:ext uri="{BB962C8B-B14F-4D97-AF65-F5344CB8AC3E}">
        <p14:creationId xmlns:p14="http://schemas.microsoft.com/office/powerpoint/2010/main" val="3141110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EC3A38-9367-42C3-A6B2-DCAB6AA693C0}"/>
              </a:ext>
            </a:extLst>
          </p:cNvPr>
          <p:cNvSpPr>
            <a:spLocks noGrp="1"/>
          </p:cNvSpPr>
          <p:nvPr>
            <p:ph type="body" sz="quarter" idx="21"/>
          </p:nvPr>
        </p:nvSpPr>
        <p:spPr>
          <a:xfrm>
            <a:off x="3668110" y="2554013"/>
            <a:ext cx="8236946" cy="3310894"/>
          </a:xfrm>
        </p:spPr>
        <p:txBody>
          <a:bodyPr>
            <a:normAutofit/>
          </a:bodyPr>
          <a:lstStyle/>
          <a:p>
            <a:pPr marL="0" indent="0">
              <a:buNone/>
            </a:pPr>
            <a:r>
              <a:rPr lang="en-US" sz="4400" b="1" dirty="0">
                <a:latin typeface="Montserrat Medium" panose="00000600000000000000" pitchFamily="2" charset="0"/>
              </a:rPr>
              <a:t>Still to come…</a:t>
            </a:r>
          </a:p>
        </p:txBody>
      </p:sp>
      <p:sp>
        <p:nvSpPr>
          <p:cNvPr id="3" name="Title 2">
            <a:extLst>
              <a:ext uri="{FF2B5EF4-FFF2-40B4-BE49-F238E27FC236}">
                <a16:creationId xmlns:a16="http://schemas.microsoft.com/office/drawing/2014/main" id="{2BE84A70-99C6-4766-88D4-C95E023984E9}"/>
              </a:ext>
            </a:extLst>
          </p:cNvPr>
          <p:cNvSpPr>
            <a:spLocks noGrp="1"/>
          </p:cNvSpPr>
          <p:nvPr>
            <p:ph type="title"/>
          </p:nvPr>
        </p:nvSpPr>
        <p:spPr/>
        <p:txBody>
          <a:bodyPr/>
          <a:lstStyle/>
          <a:p>
            <a:r>
              <a:rPr lang="en-US" dirty="0"/>
              <a:t>Final chapter of SB 276</a:t>
            </a:r>
          </a:p>
        </p:txBody>
      </p:sp>
      <p:sp>
        <p:nvSpPr>
          <p:cNvPr id="4" name="Footer Placeholder 3">
            <a:extLst>
              <a:ext uri="{FF2B5EF4-FFF2-40B4-BE49-F238E27FC236}">
                <a16:creationId xmlns:a16="http://schemas.microsoft.com/office/drawing/2014/main" id="{F3C90442-7D85-43B4-83DC-65285283A18B}"/>
              </a:ext>
            </a:extLst>
          </p:cNvPr>
          <p:cNvSpPr>
            <a:spLocks noGrp="1"/>
          </p:cNvSpPr>
          <p:nvPr>
            <p:ph type="ftr" sz="quarter" idx="3"/>
          </p:nvPr>
        </p:nvSpPr>
        <p:spPr/>
        <p:txBody>
          <a:bodyPr/>
          <a:lstStyle/>
          <a:p>
            <a:r>
              <a:rPr lang="en-US"/>
              <a:t>© Copyright 2019 by California Medical Association</a:t>
            </a:r>
            <a:endParaRPr lang="en-US" dirty="0"/>
          </a:p>
        </p:txBody>
      </p:sp>
      <p:sp>
        <p:nvSpPr>
          <p:cNvPr id="5" name="Slide Number Placeholder 4">
            <a:extLst>
              <a:ext uri="{FF2B5EF4-FFF2-40B4-BE49-F238E27FC236}">
                <a16:creationId xmlns:a16="http://schemas.microsoft.com/office/drawing/2014/main" id="{6F9D5B9A-7B72-4335-BA16-1AFD07928337}"/>
              </a:ext>
            </a:extLst>
          </p:cNvPr>
          <p:cNvSpPr>
            <a:spLocks noGrp="1"/>
          </p:cNvSpPr>
          <p:nvPr>
            <p:ph type="sldNum" sz="quarter" idx="4"/>
          </p:nvPr>
        </p:nvSpPr>
        <p:spPr/>
        <p:txBody>
          <a:bodyPr/>
          <a:lstStyle/>
          <a:p>
            <a:fld id="{462947D2-DB38-B544-9561-A22ED783005A}" type="slidenum">
              <a:rPr lang="en-US" smtClean="0"/>
              <a:pPr/>
              <a:t>17</a:t>
            </a:fld>
            <a:endParaRPr lang="en-US" dirty="0"/>
          </a:p>
        </p:txBody>
      </p:sp>
    </p:spTree>
    <p:extLst>
      <p:ext uri="{BB962C8B-B14F-4D97-AF65-F5344CB8AC3E}">
        <p14:creationId xmlns:p14="http://schemas.microsoft.com/office/powerpoint/2010/main" val="330489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022850-57C1-49FD-A80F-1E145D65EAFB}"/>
              </a:ext>
            </a:extLst>
          </p:cNvPr>
          <p:cNvSpPr>
            <a:spLocks noGrp="1"/>
          </p:cNvSpPr>
          <p:nvPr>
            <p:ph type="title"/>
          </p:nvPr>
        </p:nvSpPr>
        <p:spPr/>
        <p:txBody>
          <a:bodyPr/>
          <a:lstStyle/>
          <a:p>
            <a:r>
              <a:rPr lang="en-US" dirty="0"/>
              <a:t>David H. </a:t>
            </a:r>
            <a:r>
              <a:rPr lang="en-US"/>
              <a:t>Aizuss, M.D., </a:t>
            </a:r>
            <a:r>
              <a:rPr lang="en-US" dirty="0"/>
              <a:t>President</a:t>
            </a:r>
            <a:br>
              <a:rPr lang="en-US" dirty="0"/>
            </a:br>
            <a:r>
              <a:rPr lang="en-US" dirty="0"/>
              <a:t>daizuss@oaveyes.com</a:t>
            </a:r>
          </a:p>
        </p:txBody>
      </p:sp>
      <p:sp>
        <p:nvSpPr>
          <p:cNvPr id="4" name="Footer Placeholder 3">
            <a:extLst>
              <a:ext uri="{FF2B5EF4-FFF2-40B4-BE49-F238E27FC236}">
                <a16:creationId xmlns:a16="http://schemas.microsoft.com/office/drawing/2014/main" id="{6AB53391-1CC4-4968-BF05-8460F601B28F}"/>
              </a:ext>
            </a:extLst>
          </p:cNvPr>
          <p:cNvSpPr>
            <a:spLocks noGrp="1"/>
          </p:cNvSpPr>
          <p:nvPr>
            <p:ph type="ftr" sz="quarter" idx="23"/>
          </p:nvPr>
        </p:nvSpPr>
        <p:spPr/>
        <p:txBody>
          <a:bodyPr/>
          <a:lstStyle/>
          <a:p>
            <a:r>
              <a:rPr lang="en-US"/>
              <a:t>© Copyright 2019 by California Medical Association</a:t>
            </a:r>
            <a:endParaRPr lang="en-US" dirty="0"/>
          </a:p>
        </p:txBody>
      </p:sp>
      <p:sp>
        <p:nvSpPr>
          <p:cNvPr id="5" name="Slide Number Placeholder 4">
            <a:extLst>
              <a:ext uri="{FF2B5EF4-FFF2-40B4-BE49-F238E27FC236}">
                <a16:creationId xmlns:a16="http://schemas.microsoft.com/office/drawing/2014/main" id="{BE5D5B15-F89A-48AC-B6AD-016030B99632}"/>
              </a:ext>
            </a:extLst>
          </p:cNvPr>
          <p:cNvSpPr>
            <a:spLocks noGrp="1"/>
          </p:cNvSpPr>
          <p:nvPr>
            <p:ph type="sldNum" sz="quarter" idx="24"/>
          </p:nvPr>
        </p:nvSpPr>
        <p:spPr/>
        <p:txBody>
          <a:bodyPr/>
          <a:lstStyle/>
          <a:p>
            <a:fld id="{462947D2-DB38-B544-9561-A22ED783005A}" type="slidenum">
              <a:rPr lang="en-US" smtClean="0"/>
              <a:pPr/>
              <a:t>18</a:t>
            </a:fld>
            <a:endParaRPr lang="en-US" dirty="0"/>
          </a:p>
        </p:txBody>
      </p:sp>
    </p:spTree>
    <p:extLst>
      <p:ext uri="{BB962C8B-B14F-4D97-AF65-F5344CB8AC3E}">
        <p14:creationId xmlns:p14="http://schemas.microsoft.com/office/powerpoint/2010/main" val="2922532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22"/>
          </p:nvPr>
        </p:nvSpPr>
        <p:spPr/>
        <p:txBody>
          <a:bodyPr/>
          <a:lstStyle/>
          <a:p>
            <a:r>
              <a:rPr lang="en-US" dirty="0"/>
              <a:t>© Copyright 2019 by California Medical Association</a:t>
            </a:r>
          </a:p>
        </p:txBody>
      </p:sp>
      <p:sp>
        <p:nvSpPr>
          <p:cNvPr id="3" name="Slide Number Placeholder 2"/>
          <p:cNvSpPr>
            <a:spLocks noGrp="1"/>
          </p:cNvSpPr>
          <p:nvPr>
            <p:ph type="sldNum" sz="quarter" idx="23"/>
          </p:nvPr>
        </p:nvSpPr>
        <p:spPr/>
        <p:txBody>
          <a:bodyPr/>
          <a:lstStyle/>
          <a:p>
            <a:fld id="{462947D2-DB38-B544-9561-A22ED783005A}" type="slidenum">
              <a:rPr lang="en-US" smtClean="0"/>
              <a:t>2</a:t>
            </a:fld>
            <a:endParaRPr lang="en-US"/>
          </a:p>
        </p:txBody>
      </p:sp>
      <p:sp>
        <p:nvSpPr>
          <p:cNvPr id="8" name="Title 2">
            <a:extLst>
              <a:ext uri="{FF2B5EF4-FFF2-40B4-BE49-F238E27FC236}">
                <a16:creationId xmlns:a16="http://schemas.microsoft.com/office/drawing/2014/main" id="{6315C824-6B89-494E-B7FF-FA7BC2F85E9F}"/>
              </a:ext>
            </a:extLst>
          </p:cNvPr>
          <p:cNvSpPr>
            <a:spLocks noGrp="1"/>
          </p:cNvSpPr>
          <p:nvPr>
            <p:ph type="title"/>
          </p:nvPr>
        </p:nvSpPr>
        <p:spPr>
          <a:xfrm>
            <a:off x="468630" y="406354"/>
            <a:ext cx="10420034" cy="519728"/>
          </a:xfrm>
        </p:spPr>
        <p:txBody>
          <a:bodyPr/>
          <a:lstStyle/>
          <a:p>
            <a:r>
              <a:rPr lang="en-US" dirty="0"/>
              <a:t>California Exemption Trends - 2010</a:t>
            </a:r>
          </a:p>
        </p:txBody>
      </p:sp>
      <p:graphicFrame>
        <p:nvGraphicFramePr>
          <p:cNvPr id="4" name="Object 7">
            <a:extLst>
              <a:ext uri="{FF2B5EF4-FFF2-40B4-BE49-F238E27FC236}">
                <a16:creationId xmlns:a16="http://schemas.microsoft.com/office/drawing/2014/main" id="{8DD2E989-85E0-4FD2-874F-44C571E93F03}"/>
              </a:ext>
            </a:extLst>
          </p:cNvPr>
          <p:cNvGraphicFramePr>
            <a:graphicFrameLocks noGrp="1" noChangeAspect="1"/>
          </p:cNvGraphicFramePr>
          <p:nvPr>
            <p:ph sz="half" idx="4294967295"/>
            <p:extLst>
              <p:ext uri="{D42A27DB-BD31-4B8C-83A1-F6EECF244321}">
                <p14:modId xmlns:p14="http://schemas.microsoft.com/office/powerpoint/2010/main" val="1551509877"/>
              </p:ext>
            </p:extLst>
          </p:nvPr>
        </p:nvGraphicFramePr>
        <p:xfrm>
          <a:off x="468630" y="976883"/>
          <a:ext cx="11075386" cy="450951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8832A6DD-D17D-4532-B0C7-CD07D6B0BE54}"/>
              </a:ext>
            </a:extLst>
          </p:cNvPr>
          <p:cNvSpPr txBox="1"/>
          <p:nvPr/>
        </p:nvSpPr>
        <p:spPr>
          <a:xfrm>
            <a:off x="259975" y="5634897"/>
            <a:ext cx="5199529" cy="246221"/>
          </a:xfrm>
          <a:prstGeom prst="rect">
            <a:avLst/>
          </a:prstGeom>
          <a:noFill/>
        </p:spPr>
        <p:txBody>
          <a:bodyPr wrap="square" rtlCol="0">
            <a:spAutoFit/>
          </a:bodyPr>
          <a:lstStyle/>
          <a:p>
            <a:r>
              <a:rPr lang="en-US" sz="1000" dirty="0">
                <a:solidFill>
                  <a:srgbClr val="002B47"/>
                </a:solidFill>
                <a:latin typeface="Montserrat" panose="00000500000000000000" pitchFamily="2" charset="0"/>
              </a:rPr>
              <a:t>Source: California Department of Public Health, Immunization Branch</a:t>
            </a:r>
          </a:p>
        </p:txBody>
      </p:sp>
    </p:spTree>
    <p:extLst>
      <p:ext uri="{BB962C8B-B14F-4D97-AF65-F5344CB8AC3E}">
        <p14:creationId xmlns:p14="http://schemas.microsoft.com/office/powerpoint/2010/main" val="410712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06E4201-CFC4-4A85-92D7-1F64D4B078C1}"/>
              </a:ext>
            </a:extLst>
          </p:cNvPr>
          <p:cNvSpPr>
            <a:spLocks noGrp="1"/>
          </p:cNvSpPr>
          <p:nvPr>
            <p:ph type="ftr" sz="quarter" idx="22"/>
          </p:nvPr>
        </p:nvSpPr>
        <p:spPr/>
        <p:txBody>
          <a:bodyPr/>
          <a:lstStyle/>
          <a:p>
            <a:r>
              <a:rPr lang="en-US"/>
              <a:t>© Copyright 2019 by California Medical Association</a:t>
            </a:r>
            <a:endParaRPr lang="en-US" dirty="0"/>
          </a:p>
        </p:txBody>
      </p:sp>
      <p:sp>
        <p:nvSpPr>
          <p:cNvPr id="4" name="Slide Number Placeholder 3">
            <a:extLst>
              <a:ext uri="{FF2B5EF4-FFF2-40B4-BE49-F238E27FC236}">
                <a16:creationId xmlns:a16="http://schemas.microsoft.com/office/drawing/2014/main" id="{1327F217-FD1A-46FC-9D67-36B504AF9E2E}"/>
              </a:ext>
            </a:extLst>
          </p:cNvPr>
          <p:cNvSpPr>
            <a:spLocks noGrp="1"/>
          </p:cNvSpPr>
          <p:nvPr>
            <p:ph type="sldNum" sz="quarter" idx="23"/>
          </p:nvPr>
        </p:nvSpPr>
        <p:spPr/>
        <p:txBody>
          <a:bodyPr/>
          <a:lstStyle/>
          <a:p>
            <a:fld id="{462947D2-DB38-B544-9561-A22ED783005A}" type="slidenum">
              <a:rPr lang="en-US" smtClean="0"/>
              <a:t>3</a:t>
            </a:fld>
            <a:endParaRPr lang="en-US"/>
          </a:p>
        </p:txBody>
      </p:sp>
      <p:sp>
        <p:nvSpPr>
          <p:cNvPr id="5" name="Title 4">
            <a:extLst>
              <a:ext uri="{FF2B5EF4-FFF2-40B4-BE49-F238E27FC236}">
                <a16:creationId xmlns:a16="http://schemas.microsoft.com/office/drawing/2014/main" id="{AA6CC3C7-39AD-444C-A5E4-CC1425CF2BCB}"/>
              </a:ext>
            </a:extLst>
          </p:cNvPr>
          <p:cNvSpPr>
            <a:spLocks noGrp="1"/>
          </p:cNvSpPr>
          <p:nvPr>
            <p:ph type="title"/>
          </p:nvPr>
        </p:nvSpPr>
        <p:spPr/>
        <p:txBody>
          <a:bodyPr/>
          <a:lstStyle/>
          <a:p>
            <a:r>
              <a:rPr lang="en-US" sz="3200" dirty="0"/>
              <a:t>PBEs Among Children Entering Kindergarten</a:t>
            </a:r>
          </a:p>
        </p:txBody>
      </p:sp>
      <p:pic>
        <p:nvPicPr>
          <p:cNvPr id="8" name="Picture 4" descr="KA 2000 PBE PERCENT BY COUNTY">
            <a:extLst>
              <a:ext uri="{FF2B5EF4-FFF2-40B4-BE49-F238E27FC236}">
                <a16:creationId xmlns:a16="http://schemas.microsoft.com/office/drawing/2014/main" id="{9C66F915-A571-41BA-83F7-A75ADCF866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199" y="1035330"/>
            <a:ext cx="3263153" cy="4488449"/>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3">
            <a:extLst>
              <a:ext uri="{FF2B5EF4-FFF2-40B4-BE49-F238E27FC236}">
                <a16:creationId xmlns:a16="http://schemas.microsoft.com/office/drawing/2014/main" id="{BF02D8C2-C08F-4188-9D9D-A8DF4FA879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4336" y="1035330"/>
            <a:ext cx="3397623" cy="4488449"/>
          </a:xfrm>
          <a:prstGeom prst="rect">
            <a:avLst/>
          </a:prstGeom>
        </p:spPr>
      </p:pic>
      <p:pic>
        <p:nvPicPr>
          <p:cNvPr id="10" name="Picture 9">
            <a:extLst>
              <a:ext uri="{FF2B5EF4-FFF2-40B4-BE49-F238E27FC236}">
                <a16:creationId xmlns:a16="http://schemas.microsoft.com/office/drawing/2014/main" id="{9165EFA4-2D89-4D4C-896C-C548BDF81E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876" y="3909713"/>
            <a:ext cx="1106555" cy="15423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C055229-9A63-49F7-82B5-08B676D0CDE6}"/>
              </a:ext>
            </a:extLst>
          </p:cNvPr>
          <p:cNvSpPr txBox="1"/>
          <p:nvPr/>
        </p:nvSpPr>
        <p:spPr>
          <a:xfrm>
            <a:off x="4957482" y="1334221"/>
            <a:ext cx="851647" cy="369332"/>
          </a:xfrm>
          <a:prstGeom prst="rect">
            <a:avLst/>
          </a:prstGeom>
          <a:noFill/>
        </p:spPr>
        <p:txBody>
          <a:bodyPr wrap="square" rtlCol="0">
            <a:spAutoFit/>
          </a:bodyPr>
          <a:lstStyle/>
          <a:p>
            <a:r>
              <a:rPr lang="en-US" dirty="0">
                <a:solidFill>
                  <a:schemeClr val="bg1"/>
                </a:solidFill>
                <a:latin typeface="Montserrat" panose="00000500000000000000" pitchFamily="2" charset="0"/>
              </a:rPr>
              <a:t>2000</a:t>
            </a:r>
          </a:p>
        </p:txBody>
      </p:sp>
      <p:sp>
        <p:nvSpPr>
          <p:cNvPr id="12" name="TextBox 11">
            <a:extLst>
              <a:ext uri="{FF2B5EF4-FFF2-40B4-BE49-F238E27FC236}">
                <a16:creationId xmlns:a16="http://schemas.microsoft.com/office/drawing/2014/main" id="{87E8295F-F10F-4CB2-A697-49FFF282D79F}"/>
              </a:ext>
            </a:extLst>
          </p:cNvPr>
          <p:cNvSpPr txBox="1"/>
          <p:nvPr/>
        </p:nvSpPr>
        <p:spPr>
          <a:xfrm>
            <a:off x="9375515" y="1402346"/>
            <a:ext cx="1344705" cy="369332"/>
          </a:xfrm>
          <a:prstGeom prst="rect">
            <a:avLst/>
          </a:prstGeom>
          <a:noFill/>
        </p:spPr>
        <p:txBody>
          <a:bodyPr wrap="square" rtlCol="0">
            <a:spAutoFit/>
          </a:bodyPr>
          <a:lstStyle/>
          <a:p>
            <a:r>
              <a:rPr lang="en-US" dirty="0">
                <a:solidFill>
                  <a:schemeClr val="bg1"/>
                </a:solidFill>
                <a:latin typeface="Montserrat" panose="00000500000000000000" pitchFamily="2" charset="0"/>
              </a:rPr>
              <a:t>2010</a:t>
            </a:r>
          </a:p>
        </p:txBody>
      </p:sp>
      <p:sp>
        <p:nvSpPr>
          <p:cNvPr id="13" name="Rectangle 12">
            <a:extLst>
              <a:ext uri="{FF2B5EF4-FFF2-40B4-BE49-F238E27FC236}">
                <a16:creationId xmlns:a16="http://schemas.microsoft.com/office/drawing/2014/main" id="{7F832400-C59D-47BB-9398-7F97E8C482D7}"/>
              </a:ext>
            </a:extLst>
          </p:cNvPr>
          <p:cNvSpPr/>
          <p:nvPr/>
        </p:nvSpPr>
        <p:spPr>
          <a:xfrm>
            <a:off x="295835" y="5699559"/>
            <a:ext cx="6096000" cy="246221"/>
          </a:xfrm>
          <a:prstGeom prst="rect">
            <a:avLst/>
          </a:prstGeom>
        </p:spPr>
        <p:txBody>
          <a:bodyPr>
            <a:spAutoFit/>
          </a:bodyPr>
          <a:lstStyle/>
          <a:p>
            <a:r>
              <a:rPr lang="en-US" sz="1000" dirty="0">
                <a:solidFill>
                  <a:srgbClr val="002B47"/>
                </a:solidFill>
                <a:latin typeface="Montserrat" panose="00000500000000000000" pitchFamily="2" charset="0"/>
              </a:rPr>
              <a:t>Source: California Department of Public Health, Immunization Branch</a:t>
            </a:r>
          </a:p>
        </p:txBody>
      </p:sp>
    </p:spTree>
    <p:extLst>
      <p:ext uri="{BB962C8B-B14F-4D97-AF65-F5344CB8AC3E}">
        <p14:creationId xmlns:p14="http://schemas.microsoft.com/office/powerpoint/2010/main" val="43016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CE9026-5A2A-4C78-B0BF-FFFE1CE35F16}"/>
              </a:ext>
            </a:extLst>
          </p:cNvPr>
          <p:cNvSpPr>
            <a:spLocks noGrp="1"/>
          </p:cNvSpPr>
          <p:nvPr>
            <p:ph type="body" sz="quarter" idx="21"/>
          </p:nvPr>
        </p:nvSpPr>
        <p:spPr>
          <a:xfrm>
            <a:off x="498794" y="1066800"/>
            <a:ext cx="11090953" cy="4624553"/>
          </a:xfrm>
        </p:spPr>
        <p:txBody>
          <a:bodyPr>
            <a:normAutofit/>
          </a:bodyPr>
          <a:lstStyle/>
          <a:p>
            <a:pPr marL="457200" indent="-457200" algn="l">
              <a:buFont typeface="Arial" panose="020B0604020202020204" pitchFamily="34" charset="0"/>
              <a:buChar char="•"/>
            </a:pPr>
            <a:r>
              <a:rPr lang="en-US" sz="2800" dirty="0">
                <a:solidFill>
                  <a:srgbClr val="002B47"/>
                </a:solidFill>
              </a:rPr>
              <a:t>Authored by Dr. Richard Pan, </a:t>
            </a:r>
            <a:r>
              <a:rPr lang="en-US" sz="2800" dirty="0" err="1">
                <a:solidFill>
                  <a:srgbClr val="002B47"/>
                </a:solidFill>
              </a:rPr>
              <a:t>Assemblymember</a:t>
            </a:r>
            <a:endParaRPr lang="en-US" sz="2800" dirty="0">
              <a:solidFill>
                <a:srgbClr val="002B47"/>
              </a:solidFill>
            </a:endParaRPr>
          </a:p>
          <a:p>
            <a:pPr marL="457200" indent="-457200" algn="l">
              <a:buFont typeface="Arial" panose="020B0604020202020204" pitchFamily="34" charset="0"/>
              <a:buChar char="•"/>
            </a:pPr>
            <a:r>
              <a:rPr lang="en-US" sz="2800" dirty="0">
                <a:solidFill>
                  <a:srgbClr val="002B47"/>
                </a:solidFill>
              </a:rPr>
              <a:t>Required a parent or guardian seeking an exemption to show evidence that they had received information from a health care practitioner about the benefits and risks of the immunization, as well as the risks of the diseases a child could contract.</a:t>
            </a:r>
          </a:p>
          <a:p>
            <a:pPr marL="457200" indent="-457200" algn="l">
              <a:buFont typeface="Arial" panose="020B0604020202020204" pitchFamily="34" charset="0"/>
              <a:buChar char="•"/>
            </a:pPr>
            <a:r>
              <a:rPr lang="en-US" sz="2800" dirty="0">
                <a:solidFill>
                  <a:srgbClr val="002B47"/>
                </a:solidFill>
              </a:rPr>
              <a:t>Effective January 1, 2014</a:t>
            </a:r>
          </a:p>
          <a:p>
            <a:pPr marL="457200" indent="-457200" algn="l">
              <a:buFont typeface="Arial" panose="020B0604020202020204" pitchFamily="34" charset="0"/>
              <a:buChar char="•"/>
            </a:pPr>
            <a:endParaRPr lang="en-US" sz="2800" dirty="0">
              <a:solidFill>
                <a:srgbClr val="002B47"/>
              </a:solidFill>
            </a:endParaRPr>
          </a:p>
        </p:txBody>
      </p:sp>
      <p:sp>
        <p:nvSpPr>
          <p:cNvPr id="3" name="Footer Placeholder 2">
            <a:extLst>
              <a:ext uri="{FF2B5EF4-FFF2-40B4-BE49-F238E27FC236}">
                <a16:creationId xmlns:a16="http://schemas.microsoft.com/office/drawing/2014/main" id="{3C8817AA-0C25-449F-B815-3FFE54C220E6}"/>
              </a:ext>
            </a:extLst>
          </p:cNvPr>
          <p:cNvSpPr>
            <a:spLocks noGrp="1"/>
          </p:cNvSpPr>
          <p:nvPr>
            <p:ph type="ftr" sz="quarter" idx="22"/>
          </p:nvPr>
        </p:nvSpPr>
        <p:spPr/>
        <p:txBody>
          <a:bodyPr/>
          <a:lstStyle/>
          <a:p>
            <a:r>
              <a:rPr lang="en-US"/>
              <a:t>© Copyright 2019 by California Medical Association</a:t>
            </a:r>
            <a:endParaRPr lang="en-US" dirty="0"/>
          </a:p>
        </p:txBody>
      </p:sp>
      <p:sp>
        <p:nvSpPr>
          <p:cNvPr id="4" name="Slide Number Placeholder 3">
            <a:extLst>
              <a:ext uri="{FF2B5EF4-FFF2-40B4-BE49-F238E27FC236}">
                <a16:creationId xmlns:a16="http://schemas.microsoft.com/office/drawing/2014/main" id="{E2BEE768-D8AE-4B21-B8A9-CBA8001CB893}"/>
              </a:ext>
            </a:extLst>
          </p:cNvPr>
          <p:cNvSpPr>
            <a:spLocks noGrp="1"/>
          </p:cNvSpPr>
          <p:nvPr>
            <p:ph type="sldNum" sz="quarter" idx="23"/>
          </p:nvPr>
        </p:nvSpPr>
        <p:spPr/>
        <p:txBody>
          <a:bodyPr/>
          <a:lstStyle/>
          <a:p>
            <a:fld id="{462947D2-DB38-B544-9561-A22ED783005A}" type="slidenum">
              <a:rPr lang="en-US" smtClean="0"/>
              <a:t>4</a:t>
            </a:fld>
            <a:endParaRPr lang="en-US"/>
          </a:p>
        </p:txBody>
      </p:sp>
      <p:sp>
        <p:nvSpPr>
          <p:cNvPr id="5" name="Title 4">
            <a:extLst>
              <a:ext uri="{FF2B5EF4-FFF2-40B4-BE49-F238E27FC236}">
                <a16:creationId xmlns:a16="http://schemas.microsoft.com/office/drawing/2014/main" id="{231683EF-2AA4-4032-81F8-C66C1A73CE02}"/>
              </a:ext>
            </a:extLst>
          </p:cNvPr>
          <p:cNvSpPr>
            <a:spLocks noGrp="1"/>
          </p:cNvSpPr>
          <p:nvPr>
            <p:ph type="title"/>
          </p:nvPr>
        </p:nvSpPr>
        <p:spPr>
          <a:xfrm>
            <a:off x="498793" y="234904"/>
            <a:ext cx="11003943" cy="519728"/>
          </a:xfrm>
        </p:spPr>
        <p:txBody>
          <a:bodyPr/>
          <a:lstStyle/>
          <a:p>
            <a:r>
              <a:rPr lang="en-US" dirty="0"/>
              <a:t>AB 2109 – Personal Belief Exemptions 	     2012</a:t>
            </a:r>
          </a:p>
        </p:txBody>
      </p:sp>
    </p:spTree>
    <p:extLst>
      <p:ext uri="{BB962C8B-B14F-4D97-AF65-F5344CB8AC3E}">
        <p14:creationId xmlns:p14="http://schemas.microsoft.com/office/powerpoint/2010/main" val="532005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E94127-C826-49DE-8E22-0D1650EB647C}"/>
              </a:ext>
            </a:extLst>
          </p:cNvPr>
          <p:cNvSpPr>
            <a:spLocks noGrp="1"/>
          </p:cNvSpPr>
          <p:nvPr>
            <p:ph type="body" sz="quarter" idx="21"/>
          </p:nvPr>
        </p:nvSpPr>
        <p:spPr>
          <a:xfrm>
            <a:off x="498794" y="1450429"/>
            <a:ext cx="11090953" cy="4240924"/>
          </a:xfrm>
        </p:spPr>
        <p:txBody>
          <a:bodyPr>
            <a:normAutofit/>
          </a:bodyPr>
          <a:lstStyle/>
          <a:p>
            <a:r>
              <a:rPr lang="en-US" dirty="0"/>
              <a:t>I am signing AB 2109 and am directing the Department of Public Health to oversee this policy so parents are not overly burdened in its implementation. </a:t>
            </a:r>
            <a:r>
              <a:rPr lang="en-US" dirty="0">
                <a:highlight>
                  <a:srgbClr val="FFFF00"/>
                </a:highlight>
              </a:rPr>
              <a:t>Additionally, I will direct the department to allow for a separate religious exemption on the form. </a:t>
            </a:r>
            <a:r>
              <a:rPr lang="en-US" dirty="0"/>
              <a:t>In this way, people whose religious beliefs preclude vaccinations will not be required to seek a health care practitioner's signature. Sincerely, Edmund G. Brown Jr.</a:t>
            </a:r>
          </a:p>
        </p:txBody>
      </p:sp>
      <p:sp>
        <p:nvSpPr>
          <p:cNvPr id="3" name="Footer Placeholder 2">
            <a:extLst>
              <a:ext uri="{FF2B5EF4-FFF2-40B4-BE49-F238E27FC236}">
                <a16:creationId xmlns:a16="http://schemas.microsoft.com/office/drawing/2014/main" id="{03550057-8240-444F-B484-4B26E11CD8C7}"/>
              </a:ext>
            </a:extLst>
          </p:cNvPr>
          <p:cNvSpPr>
            <a:spLocks noGrp="1"/>
          </p:cNvSpPr>
          <p:nvPr>
            <p:ph type="ftr" sz="quarter" idx="22"/>
          </p:nvPr>
        </p:nvSpPr>
        <p:spPr/>
        <p:txBody>
          <a:bodyPr/>
          <a:lstStyle/>
          <a:p>
            <a:r>
              <a:rPr lang="en-US"/>
              <a:t>© Copyright 2019 by California Medical Association</a:t>
            </a:r>
            <a:endParaRPr lang="en-US" dirty="0"/>
          </a:p>
        </p:txBody>
      </p:sp>
      <p:sp>
        <p:nvSpPr>
          <p:cNvPr id="4" name="Slide Number Placeholder 3">
            <a:extLst>
              <a:ext uri="{FF2B5EF4-FFF2-40B4-BE49-F238E27FC236}">
                <a16:creationId xmlns:a16="http://schemas.microsoft.com/office/drawing/2014/main" id="{09E90E41-DC5D-4D71-A8AF-4F588C74DA44}"/>
              </a:ext>
            </a:extLst>
          </p:cNvPr>
          <p:cNvSpPr>
            <a:spLocks noGrp="1"/>
          </p:cNvSpPr>
          <p:nvPr>
            <p:ph type="sldNum" sz="quarter" idx="23"/>
          </p:nvPr>
        </p:nvSpPr>
        <p:spPr/>
        <p:txBody>
          <a:bodyPr/>
          <a:lstStyle/>
          <a:p>
            <a:fld id="{462947D2-DB38-B544-9561-A22ED783005A}" type="slidenum">
              <a:rPr lang="en-US" smtClean="0"/>
              <a:t>5</a:t>
            </a:fld>
            <a:endParaRPr lang="en-US"/>
          </a:p>
        </p:txBody>
      </p:sp>
      <p:sp>
        <p:nvSpPr>
          <p:cNvPr id="5" name="Title 4">
            <a:extLst>
              <a:ext uri="{FF2B5EF4-FFF2-40B4-BE49-F238E27FC236}">
                <a16:creationId xmlns:a16="http://schemas.microsoft.com/office/drawing/2014/main" id="{0DB29C1D-9FAC-4E3D-A4C3-58D764FFBD8E}"/>
              </a:ext>
            </a:extLst>
          </p:cNvPr>
          <p:cNvSpPr>
            <a:spLocks noGrp="1"/>
          </p:cNvSpPr>
          <p:nvPr>
            <p:ph type="title"/>
          </p:nvPr>
        </p:nvSpPr>
        <p:spPr/>
        <p:txBody>
          <a:bodyPr/>
          <a:lstStyle/>
          <a:p>
            <a:r>
              <a:rPr lang="en-US" dirty="0"/>
              <a:t>AB 2109 - Governor’s Signing Message</a:t>
            </a:r>
          </a:p>
        </p:txBody>
      </p:sp>
    </p:spTree>
    <p:extLst>
      <p:ext uri="{BB962C8B-B14F-4D97-AF65-F5344CB8AC3E}">
        <p14:creationId xmlns:p14="http://schemas.microsoft.com/office/powerpoint/2010/main" val="3980181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A876C3-F071-4BDA-B7ED-70350FE1F8E7}"/>
              </a:ext>
            </a:extLst>
          </p:cNvPr>
          <p:cNvSpPr>
            <a:spLocks noGrp="1"/>
          </p:cNvSpPr>
          <p:nvPr>
            <p:ph type="ftr" sz="quarter" idx="22"/>
          </p:nvPr>
        </p:nvSpPr>
        <p:spPr/>
        <p:txBody>
          <a:bodyPr/>
          <a:lstStyle/>
          <a:p>
            <a:r>
              <a:rPr lang="en-US"/>
              <a:t>© Copyright 2019 by California Medical Association</a:t>
            </a:r>
            <a:endParaRPr lang="en-US" dirty="0"/>
          </a:p>
        </p:txBody>
      </p:sp>
      <p:sp>
        <p:nvSpPr>
          <p:cNvPr id="4" name="Slide Number Placeholder 3">
            <a:extLst>
              <a:ext uri="{FF2B5EF4-FFF2-40B4-BE49-F238E27FC236}">
                <a16:creationId xmlns:a16="http://schemas.microsoft.com/office/drawing/2014/main" id="{DDD60556-316D-46D5-BFB7-9607FC9E3832}"/>
              </a:ext>
            </a:extLst>
          </p:cNvPr>
          <p:cNvSpPr>
            <a:spLocks noGrp="1"/>
          </p:cNvSpPr>
          <p:nvPr>
            <p:ph type="sldNum" sz="quarter" idx="23"/>
          </p:nvPr>
        </p:nvSpPr>
        <p:spPr/>
        <p:txBody>
          <a:bodyPr/>
          <a:lstStyle/>
          <a:p>
            <a:fld id="{462947D2-DB38-B544-9561-A22ED783005A}" type="slidenum">
              <a:rPr lang="en-US" smtClean="0"/>
              <a:t>6</a:t>
            </a:fld>
            <a:endParaRPr lang="en-US"/>
          </a:p>
        </p:txBody>
      </p:sp>
      <p:sp>
        <p:nvSpPr>
          <p:cNvPr id="5" name="Title 4">
            <a:extLst>
              <a:ext uri="{FF2B5EF4-FFF2-40B4-BE49-F238E27FC236}">
                <a16:creationId xmlns:a16="http://schemas.microsoft.com/office/drawing/2014/main" id="{E58AB21E-0896-49D9-AA9C-CBE1870DAEF3}"/>
              </a:ext>
            </a:extLst>
          </p:cNvPr>
          <p:cNvSpPr>
            <a:spLocks noGrp="1"/>
          </p:cNvSpPr>
          <p:nvPr>
            <p:ph type="title"/>
          </p:nvPr>
        </p:nvSpPr>
        <p:spPr/>
        <p:txBody>
          <a:bodyPr/>
          <a:lstStyle/>
          <a:p>
            <a:r>
              <a:rPr lang="en-US" dirty="0"/>
              <a:t>PBE Rates between AB 2109 and SB 277</a:t>
            </a:r>
          </a:p>
        </p:txBody>
      </p:sp>
      <p:graphicFrame>
        <p:nvGraphicFramePr>
          <p:cNvPr id="6" name="Chart 5">
            <a:extLst>
              <a:ext uri="{FF2B5EF4-FFF2-40B4-BE49-F238E27FC236}">
                <a16:creationId xmlns:a16="http://schemas.microsoft.com/office/drawing/2014/main" id="{35A5F523-2E1A-4C28-9D88-66D48A1A77FD}"/>
              </a:ext>
            </a:extLst>
          </p:cNvPr>
          <p:cNvGraphicFramePr>
            <a:graphicFrameLocks/>
          </p:cNvGraphicFramePr>
          <p:nvPr>
            <p:extLst>
              <p:ext uri="{D42A27DB-BD31-4B8C-83A1-F6EECF244321}">
                <p14:modId xmlns:p14="http://schemas.microsoft.com/office/powerpoint/2010/main" val="3851781205"/>
              </p:ext>
            </p:extLst>
          </p:nvPr>
        </p:nvGraphicFramePr>
        <p:xfrm>
          <a:off x="843380" y="1562469"/>
          <a:ext cx="10244830" cy="3506681"/>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60981762-D049-4DA5-8B57-ADF289A606A2}"/>
              </a:ext>
            </a:extLst>
          </p:cNvPr>
          <p:cNvSpPr/>
          <p:nvPr/>
        </p:nvSpPr>
        <p:spPr>
          <a:xfrm>
            <a:off x="273626" y="5534618"/>
            <a:ext cx="6096000" cy="261610"/>
          </a:xfrm>
          <a:prstGeom prst="rect">
            <a:avLst/>
          </a:prstGeom>
        </p:spPr>
        <p:txBody>
          <a:bodyPr>
            <a:spAutoFit/>
          </a:bodyPr>
          <a:lstStyle/>
          <a:p>
            <a:r>
              <a:rPr lang="en-US" sz="1100" dirty="0">
                <a:solidFill>
                  <a:srgbClr val="002B47"/>
                </a:solidFill>
                <a:latin typeface="Montserrat" panose="00000500000000000000" pitchFamily="2" charset="0"/>
              </a:rPr>
              <a:t>Source: California </a:t>
            </a:r>
            <a:r>
              <a:rPr lang="en-US" sz="1000" dirty="0">
                <a:solidFill>
                  <a:srgbClr val="002B47"/>
                </a:solidFill>
                <a:latin typeface="Montserrat" panose="00000500000000000000" pitchFamily="2" charset="0"/>
              </a:rPr>
              <a:t>Department</a:t>
            </a:r>
            <a:r>
              <a:rPr lang="en-US" sz="1100" dirty="0">
                <a:solidFill>
                  <a:srgbClr val="002B47"/>
                </a:solidFill>
                <a:latin typeface="Montserrat" panose="00000500000000000000" pitchFamily="2" charset="0"/>
              </a:rPr>
              <a:t> of Public Health, Immunization Branch</a:t>
            </a:r>
          </a:p>
        </p:txBody>
      </p:sp>
    </p:spTree>
    <p:extLst>
      <p:ext uri="{BB962C8B-B14F-4D97-AF65-F5344CB8AC3E}">
        <p14:creationId xmlns:p14="http://schemas.microsoft.com/office/powerpoint/2010/main" val="1249293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13D67EB-1FF1-4CB4-915B-BF886AFBA809}"/>
              </a:ext>
            </a:extLst>
          </p:cNvPr>
          <p:cNvSpPr>
            <a:spLocks noGrp="1"/>
          </p:cNvSpPr>
          <p:nvPr>
            <p:ph type="ftr" sz="quarter" idx="22"/>
          </p:nvPr>
        </p:nvSpPr>
        <p:spPr/>
        <p:txBody>
          <a:bodyPr/>
          <a:lstStyle/>
          <a:p>
            <a:r>
              <a:rPr lang="en-US"/>
              <a:t>© Copyright 2019 by California Medical Association</a:t>
            </a:r>
            <a:endParaRPr lang="en-US" dirty="0"/>
          </a:p>
        </p:txBody>
      </p:sp>
      <p:sp>
        <p:nvSpPr>
          <p:cNvPr id="4" name="Slide Number Placeholder 3">
            <a:extLst>
              <a:ext uri="{FF2B5EF4-FFF2-40B4-BE49-F238E27FC236}">
                <a16:creationId xmlns:a16="http://schemas.microsoft.com/office/drawing/2014/main" id="{06A39780-CB5B-4098-A02F-8BC7309D5518}"/>
              </a:ext>
            </a:extLst>
          </p:cNvPr>
          <p:cNvSpPr>
            <a:spLocks noGrp="1"/>
          </p:cNvSpPr>
          <p:nvPr>
            <p:ph type="sldNum" sz="quarter" idx="23"/>
          </p:nvPr>
        </p:nvSpPr>
        <p:spPr/>
        <p:txBody>
          <a:bodyPr/>
          <a:lstStyle/>
          <a:p>
            <a:fld id="{462947D2-DB38-B544-9561-A22ED783005A}" type="slidenum">
              <a:rPr lang="en-US" smtClean="0"/>
              <a:t>7</a:t>
            </a:fld>
            <a:endParaRPr lang="en-US"/>
          </a:p>
        </p:txBody>
      </p:sp>
      <p:sp>
        <p:nvSpPr>
          <p:cNvPr id="5" name="Title 4">
            <a:extLst>
              <a:ext uri="{FF2B5EF4-FFF2-40B4-BE49-F238E27FC236}">
                <a16:creationId xmlns:a16="http://schemas.microsoft.com/office/drawing/2014/main" id="{B851DB45-4A82-4546-B521-C7717A33409C}"/>
              </a:ext>
            </a:extLst>
          </p:cNvPr>
          <p:cNvSpPr>
            <a:spLocks noGrp="1"/>
          </p:cNvSpPr>
          <p:nvPr>
            <p:ph type="title"/>
          </p:nvPr>
        </p:nvSpPr>
        <p:spPr/>
        <p:txBody>
          <a:bodyPr/>
          <a:lstStyle/>
          <a:p>
            <a:r>
              <a:rPr lang="en-US" dirty="0"/>
              <a:t>“Disneyland” Measles Outbreak</a:t>
            </a:r>
          </a:p>
        </p:txBody>
      </p:sp>
      <p:pic>
        <p:nvPicPr>
          <p:cNvPr id="2050" name="Picture 2" descr="The outbreak tied to Disneyland is responsible for approximately 85% of the cases to date. Photo from the CDC.">
            <a:extLst>
              <a:ext uri="{FF2B5EF4-FFF2-40B4-BE49-F238E27FC236}">
                <a16:creationId xmlns:a16="http://schemas.microsoft.com/office/drawing/2014/main" id="{4EE3F728-C371-4F3F-915F-5DC3F9396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5936" y="872836"/>
            <a:ext cx="5819771" cy="4835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364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richard pan-SB277 announcement.jpg">
            <a:extLst>
              <a:ext uri="{FF2B5EF4-FFF2-40B4-BE49-F238E27FC236}">
                <a16:creationId xmlns:a16="http://schemas.microsoft.com/office/drawing/2014/main" id="{50523030-453E-4B72-95AF-260284742F9E}"/>
              </a:ext>
            </a:extLst>
          </p:cNvPr>
          <p:cNvPicPr>
            <a:picLocks noGrp="1" noChangeAspect="1"/>
          </p:cNvPicPr>
          <p:nvPr>
            <p:ph type="pic" sz="quarter" idx="18"/>
          </p:nvPr>
        </p:nvPicPr>
        <p:blipFill>
          <a:blip r:embed="rId3" cstate="print"/>
          <a:srcRect l="10265" r="10265"/>
          <a:stretch>
            <a:fillRect/>
          </a:stretch>
        </p:blipFill>
        <p:spPr>
          <a:prstGeom prst="rect">
            <a:avLst/>
          </a:prstGeom>
          <a:ln>
            <a:noFill/>
          </a:ln>
          <a:effectLst>
            <a:outerShdw blurRad="292100" dist="139700" dir="2700000" algn="tl" rotWithShape="0">
              <a:srgbClr val="333333">
                <a:alpha val="65000"/>
              </a:srgbClr>
            </a:outerShdw>
          </a:effectLst>
        </p:spPr>
      </p:pic>
      <p:sp>
        <p:nvSpPr>
          <p:cNvPr id="11" name="Text Placeholder 10">
            <a:extLst>
              <a:ext uri="{FF2B5EF4-FFF2-40B4-BE49-F238E27FC236}">
                <a16:creationId xmlns:a16="http://schemas.microsoft.com/office/drawing/2014/main" id="{A328EF89-80F3-489D-A704-6C83DD5F0751}"/>
              </a:ext>
            </a:extLst>
          </p:cNvPr>
          <p:cNvSpPr>
            <a:spLocks noGrp="1"/>
          </p:cNvSpPr>
          <p:nvPr>
            <p:ph type="body" sz="quarter" idx="21"/>
          </p:nvPr>
        </p:nvSpPr>
        <p:spPr>
          <a:xfrm>
            <a:off x="476175" y="4797097"/>
            <a:ext cx="4987606" cy="2929197"/>
          </a:xfrm>
        </p:spPr>
        <p:txBody>
          <a:bodyPr>
            <a:normAutofit/>
          </a:bodyPr>
          <a:lstStyle/>
          <a:p>
            <a:pPr marL="0" indent="0">
              <a:buNone/>
            </a:pPr>
            <a:r>
              <a:rPr lang="en-US" dirty="0"/>
              <a:t>Signed by Gov. – June 30, 2015</a:t>
            </a:r>
          </a:p>
          <a:p>
            <a:endParaRPr lang="en-US" dirty="0"/>
          </a:p>
        </p:txBody>
      </p:sp>
      <p:sp>
        <p:nvSpPr>
          <p:cNvPr id="5" name="Title 4">
            <a:extLst>
              <a:ext uri="{FF2B5EF4-FFF2-40B4-BE49-F238E27FC236}">
                <a16:creationId xmlns:a16="http://schemas.microsoft.com/office/drawing/2014/main" id="{B4AFB6C1-1514-40AA-A9ED-3DD84BAF1372}"/>
              </a:ext>
            </a:extLst>
          </p:cNvPr>
          <p:cNvSpPr>
            <a:spLocks noGrp="1"/>
          </p:cNvSpPr>
          <p:nvPr>
            <p:ph type="title"/>
          </p:nvPr>
        </p:nvSpPr>
        <p:spPr>
          <a:xfrm>
            <a:off x="498793" y="234904"/>
            <a:ext cx="11090953" cy="519728"/>
          </a:xfrm>
        </p:spPr>
        <p:txBody>
          <a:bodyPr/>
          <a:lstStyle/>
          <a:p>
            <a:r>
              <a:rPr lang="en-US" dirty="0"/>
              <a:t>SB 277 – Elimination of PBEs                        2015</a:t>
            </a:r>
          </a:p>
        </p:txBody>
      </p:sp>
      <p:sp>
        <p:nvSpPr>
          <p:cNvPr id="3" name="Footer Placeholder 2">
            <a:extLst>
              <a:ext uri="{FF2B5EF4-FFF2-40B4-BE49-F238E27FC236}">
                <a16:creationId xmlns:a16="http://schemas.microsoft.com/office/drawing/2014/main" id="{B9B54D62-167C-47BF-9862-644EC3FEBCC4}"/>
              </a:ext>
            </a:extLst>
          </p:cNvPr>
          <p:cNvSpPr>
            <a:spLocks noGrp="1"/>
          </p:cNvSpPr>
          <p:nvPr>
            <p:ph type="ftr" sz="quarter" idx="3"/>
          </p:nvPr>
        </p:nvSpPr>
        <p:spPr/>
        <p:txBody>
          <a:bodyPr/>
          <a:lstStyle/>
          <a:p>
            <a:r>
              <a:rPr lang="en-US"/>
              <a:t>© Copyright 2019 by California Medical Association</a:t>
            </a:r>
            <a:endParaRPr lang="en-US" dirty="0"/>
          </a:p>
        </p:txBody>
      </p:sp>
      <p:sp>
        <p:nvSpPr>
          <p:cNvPr id="4" name="Slide Number Placeholder 3">
            <a:extLst>
              <a:ext uri="{FF2B5EF4-FFF2-40B4-BE49-F238E27FC236}">
                <a16:creationId xmlns:a16="http://schemas.microsoft.com/office/drawing/2014/main" id="{A446FA5C-4D39-429B-9550-FC3FB2F65BA4}"/>
              </a:ext>
            </a:extLst>
          </p:cNvPr>
          <p:cNvSpPr>
            <a:spLocks noGrp="1"/>
          </p:cNvSpPr>
          <p:nvPr>
            <p:ph type="sldNum" sz="quarter" idx="4"/>
          </p:nvPr>
        </p:nvSpPr>
        <p:spPr/>
        <p:txBody>
          <a:bodyPr/>
          <a:lstStyle/>
          <a:p>
            <a:fld id="{462947D2-DB38-B544-9561-A22ED783005A}" type="slidenum">
              <a:rPr lang="en-US" smtClean="0"/>
              <a:t>8</a:t>
            </a:fld>
            <a:endParaRPr lang="en-US"/>
          </a:p>
        </p:txBody>
      </p:sp>
      <p:sp>
        <p:nvSpPr>
          <p:cNvPr id="13" name="TextBox 12">
            <a:extLst>
              <a:ext uri="{FF2B5EF4-FFF2-40B4-BE49-F238E27FC236}">
                <a16:creationId xmlns:a16="http://schemas.microsoft.com/office/drawing/2014/main" id="{CE8186FE-E335-4E49-B7D2-C09FD6A52C96}"/>
              </a:ext>
            </a:extLst>
          </p:cNvPr>
          <p:cNvSpPr txBox="1"/>
          <p:nvPr/>
        </p:nvSpPr>
        <p:spPr>
          <a:xfrm>
            <a:off x="602252" y="1153391"/>
            <a:ext cx="4884147" cy="461665"/>
          </a:xfrm>
          <a:prstGeom prst="rect">
            <a:avLst/>
          </a:prstGeom>
          <a:noFill/>
        </p:spPr>
        <p:txBody>
          <a:bodyPr wrap="square" rtlCol="0">
            <a:spAutoFit/>
          </a:bodyPr>
          <a:lstStyle/>
          <a:p>
            <a:r>
              <a:rPr lang="en-US" sz="2400" dirty="0">
                <a:solidFill>
                  <a:srgbClr val="002B47"/>
                </a:solidFill>
                <a:latin typeface="Montserrat Medium" panose="00000600000000000000" pitchFamily="2" charset="0"/>
              </a:rPr>
              <a:t>Introduced – February 4, 2015</a:t>
            </a:r>
          </a:p>
        </p:txBody>
      </p:sp>
      <p:sp>
        <p:nvSpPr>
          <p:cNvPr id="15" name="TextBox 14">
            <a:extLst>
              <a:ext uri="{FF2B5EF4-FFF2-40B4-BE49-F238E27FC236}">
                <a16:creationId xmlns:a16="http://schemas.microsoft.com/office/drawing/2014/main" id="{D769CF06-45FC-478C-BAD5-8846F8748573}"/>
              </a:ext>
            </a:extLst>
          </p:cNvPr>
          <p:cNvSpPr txBox="1"/>
          <p:nvPr/>
        </p:nvSpPr>
        <p:spPr>
          <a:xfrm>
            <a:off x="2244436" y="2123447"/>
            <a:ext cx="2961176" cy="2554545"/>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rgbClr val="002B47"/>
                </a:solidFill>
                <a:latin typeface="Montserrat Medium" panose="00000600000000000000" pitchFamily="2" charset="0"/>
              </a:rPr>
              <a:t>5</a:t>
            </a:r>
            <a:r>
              <a:rPr lang="en-US" sz="2000" dirty="0">
                <a:solidFill>
                  <a:srgbClr val="002B47"/>
                </a:solidFill>
                <a:latin typeface="Montserrat Medium" panose="00000600000000000000" pitchFamily="2" charset="0"/>
              </a:rPr>
              <a:t> policy committee hearings</a:t>
            </a:r>
          </a:p>
          <a:p>
            <a:pPr marL="342900" indent="-342900">
              <a:buFont typeface="Arial" panose="020B0604020202020204" pitchFamily="34" charset="0"/>
              <a:buChar char="•"/>
            </a:pPr>
            <a:endParaRPr lang="en-US" sz="2000" dirty="0">
              <a:solidFill>
                <a:srgbClr val="002B47"/>
              </a:solidFill>
              <a:latin typeface="Montserrat Medium" panose="00000600000000000000" pitchFamily="2" charset="0"/>
            </a:endParaRPr>
          </a:p>
          <a:p>
            <a:pPr marL="342900" indent="-342900">
              <a:buFont typeface="Arial" panose="020B0604020202020204" pitchFamily="34" charset="0"/>
              <a:buChar char="•"/>
            </a:pPr>
            <a:endParaRPr lang="en-US" sz="2000" dirty="0">
              <a:solidFill>
                <a:srgbClr val="002B47"/>
              </a:solidFill>
              <a:latin typeface="Montserrat Medium" panose="00000600000000000000" pitchFamily="2" charset="0"/>
            </a:endParaRPr>
          </a:p>
          <a:p>
            <a:pPr marL="342900" indent="-342900">
              <a:buFont typeface="Arial" panose="020B0604020202020204" pitchFamily="34" charset="0"/>
              <a:buChar char="•"/>
            </a:pPr>
            <a:r>
              <a:rPr lang="en-US" sz="2000" b="1" dirty="0">
                <a:solidFill>
                  <a:srgbClr val="002B47"/>
                </a:solidFill>
                <a:latin typeface="Montserrat Medium" panose="00000600000000000000" pitchFamily="2" charset="0"/>
              </a:rPr>
              <a:t>3</a:t>
            </a:r>
            <a:r>
              <a:rPr lang="en-US" sz="2000" dirty="0">
                <a:solidFill>
                  <a:srgbClr val="002B47"/>
                </a:solidFill>
                <a:latin typeface="Montserrat Medium" panose="00000600000000000000" pitchFamily="2" charset="0"/>
              </a:rPr>
              <a:t> Floor votes</a:t>
            </a:r>
          </a:p>
          <a:p>
            <a:endParaRPr lang="en-US" sz="2000" dirty="0">
              <a:solidFill>
                <a:srgbClr val="002B47"/>
              </a:solidFill>
              <a:latin typeface="Montserrat Medium" panose="00000600000000000000" pitchFamily="2" charset="0"/>
            </a:endParaRPr>
          </a:p>
          <a:p>
            <a:endParaRPr lang="en-US" sz="2000" dirty="0">
              <a:solidFill>
                <a:srgbClr val="002B47"/>
              </a:solidFill>
              <a:latin typeface="Montserrat Medium" panose="00000600000000000000" pitchFamily="2" charset="0"/>
            </a:endParaRPr>
          </a:p>
        </p:txBody>
      </p:sp>
      <p:cxnSp>
        <p:nvCxnSpPr>
          <p:cNvPr id="17" name="Straight Arrow Connector 16">
            <a:extLst>
              <a:ext uri="{FF2B5EF4-FFF2-40B4-BE49-F238E27FC236}">
                <a16:creationId xmlns:a16="http://schemas.microsoft.com/office/drawing/2014/main" id="{04F00041-82FE-478C-AA1E-CA8E3080F1FE}"/>
              </a:ext>
            </a:extLst>
          </p:cNvPr>
          <p:cNvCxnSpPr/>
          <p:nvPr/>
        </p:nvCxnSpPr>
        <p:spPr>
          <a:xfrm>
            <a:off x="1797626" y="2050710"/>
            <a:ext cx="0" cy="2261517"/>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633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9DB5D33-1923-4F36-9A83-23ABBB8BCD3E}"/>
              </a:ext>
            </a:extLst>
          </p:cNvPr>
          <p:cNvSpPr>
            <a:spLocks noGrp="1"/>
          </p:cNvSpPr>
          <p:nvPr>
            <p:ph type="ftr" sz="quarter" idx="13"/>
          </p:nvPr>
        </p:nvSpPr>
        <p:spPr/>
        <p:txBody>
          <a:bodyPr/>
          <a:lstStyle/>
          <a:p>
            <a:r>
              <a:rPr lang="en-US"/>
              <a:t>© Copyright 2019 by California Medical Association</a:t>
            </a:r>
            <a:endParaRPr lang="en-US" dirty="0"/>
          </a:p>
        </p:txBody>
      </p:sp>
      <p:sp>
        <p:nvSpPr>
          <p:cNvPr id="4" name="Slide Number Placeholder 3">
            <a:extLst>
              <a:ext uri="{FF2B5EF4-FFF2-40B4-BE49-F238E27FC236}">
                <a16:creationId xmlns:a16="http://schemas.microsoft.com/office/drawing/2014/main" id="{1FD2951C-330B-4DD8-81CB-EA6717E8F954}"/>
              </a:ext>
            </a:extLst>
          </p:cNvPr>
          <p:cNvSpPr>
            <a:spLocks noGrp="1"/>
          </p:cNvSpPr>
          <p:nvPr>
            <p:ph type="sldNum" sz="quarter" idx="14"/>
          </p:nvPr>
        </p:nvSpPr>
        <p:spPr/>
        <p:txBody>
          <a:bodyPr/>
          <a:lstStyle/>
          <a:p>
            <a:fld id="{462947D2-DB38-B544-9561-A22ED783005A}" type="slidenum">
              <a:rPr lang="en-US" smtClean="0"/>
              <a:t>9</a:t>
            </a:fld>
            <a:endParaRPr lang="en-US"/>
          </a:p>
        </p:txBody>
      </p:sp>
      <p:sp>
        <p:nvSpPr>
          <p:cNvPr id="5" name="Title 4">
            <a:extLst>
              <a:ext uri="{FF2B5EF4-FFF2-40B4-BE49-F238E27FC236}">
                <a16:creationId xmlns:a16="http://schemas.microsoft.com/office/drawing/2014/main" id="{486EEFE7-50D6-4426-9C8F-82E011CD5E0F}"/>
              </a:ext>
            </a:extLst>
          </p:cNvPr>
          <p:cNvSpPr>
            <a:spLocks noGrp="1"/>
          </p:cNvSpPr>
          <p:nvPr>
            <p:ph type="title"/>
          </p:nvPr>
        </p:nvSpPr>
        <p:spPr/>
        <p:txBody>
          <a:bodyPr/>
          <a:lstStyle/>
          <a:p>
            <a:r>
              <a:rPr lang="en-US" dirty="0"/>
              <a:t>SB 277 Opposition</a:t>
            </a:r>
          </a:p>
        </p:txBody>
      </p:sp>
      <p:pic>
        <p:nvPicPr>
          <p:cNvPr id="6" name="Content Placeholder 7" descr="14e09b97be5346d8bb09770be9314fda-780x474.jpg">
            <a:extLst>
              <a:ext uri="{FF2B5EF4-FFF2-40B4-BE49-F238E27FC236}">
                <a16:creationId xmlns:a16="http://schemas.microsoft.com/office/drawing/2014/main" id="{7EA69E89-7968-4FD1-99AB-6F5050371B24}"/>
              </a:ext>
            </a:extLst>
          </p:cNvPr>
          <p:cNvPicPr>
            <a:picLocks noGrp="1" noChangeAspect="1"/>
          </p:cNvPicPr>
          <p:nvPr>
            <p:ph type="pic" sz="quarter" idx="12"/>
          </p:nvPr>
        </p:nvPicPr>
        <p:blipFill>
          <a:blip r:embed="rId3" cstate="print"/>
          <a:srcRect t="13400" b="13400"/>
          <a:stretch>
            <a:fillRect/>
          </a:stretch>
        </p:blipFill>
        <p:spPr/>
      </p:pic>
    </p:spTree>
    <p:extLst>
      <p:ext uri="{BB962C8B-B14F-4D97-AF65-F5344CB8AC3E}">
        <p14:creationId xmlns:p14="http://schemas.microsoft.com/office/powerpoint/2010/main" val="3200539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MA PowerPoint Template" id="{3D832649-BE38-004F-B7B3-C5E75FD2E8DD}" vid="{B9A5A8F7-ED71-494A-8309-96B027D29B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CMA PowerPoint Template</Template>
  <TotalTime>2794</TotalTime>
  <Words>1466</Words>
  <Application>Microsoft Office PowerPoint</Application>
  <PresentationFormat>Widescreen</PresentationFormat>
  <Paragraphs>153</Paragraphs>
  <Slides>18</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Montserrat</vt:lpstr>
      <vt:lpstr>Montserrat</vt:lpstr>
      <vt:lpstr>Montserrat Medium</vt:lpstr>
      <vt:lpstr>Office Theme</vt:lpstr>
      <vt:lpstr>CA Leads on Vaccines</vt:lpstr>
      <vt:lpstr>California Exemption Trends - 2010</vt:lpstr>
      <vt:lpstr>PBEs Among Children Entering Kindergarten</vt:lpstr>
      <vt:lpstr>AB 2109 – Personal Belief Exemptions       2012</vt:lpstr>
      <vt:lpstr>AB 2109 - Governor’s Signing Message</vt:lpstr>
      <vt:lpstr>PBE Rates between AB 2109 and SB 277</vt:lpstr>
      <vt:lpstr>“Disneyland” Measles Outbreak</vt:lpstr>
      <vt:lpstr>SB 277 – Elimination of PBEs                        2015</vt:lpstr>
      <vt:lpstr>SB 277 Opposition</vt:lpstr>
      <vt:lpstr>Opposition Events Held Around the State</vt:lpstr>
      <vt:lpstr>Anti-SB 277 Ads</vt:lpstr>
      <vt:lpstr>SB 277 Organizational Support</vt:lpstr>
      <vt:lpstr>Increase in Permanent Medical Exemptions</vt:lpstr>
      <vt:lpstr>SB 276 – Medical Exemptions                         2019</vt:lpstr>
      <vt:lpstr>Lessons Learned</vt:lpstr>
      <vt:lpstr>Gov.’s Controversial Comment</vt:lpstr>
      <vt:lpstr>Final chapter of SB 276</vt:lpstr>
      <vt:lpstr>David H. Aizuss, M.D., President daizuss@oaveyes.com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Sherry Williamson</dc:creator>
  <cp:lastModifiedBy>Brian Foy</cp:lastModifiedBy>
  <cp:revision>86</cp:revision>
  <cp:lastPrinted>2017-11-28T20:08:49Z</cp:lastPrinted>
  <dcterms:created xsi:type="dcterms:W3CDTF">2018-05-10T19:37:01Z</dcterms:created>
  <dcterms:modified xsi:type="dcterms:W3CDTF">2019-06-07T18:38:28Z</dcterms:modified>
</cp:coreProperties>
</file>